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1430000" cy="6623050"/>
  <p:notesSz cx="11430000" cy="6623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8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CBCCC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CFD0D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11430000" cy="661720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"/>
            <a:ext cx="11430000" cy="6617334"/>
          </a:xfrm>
          <a:custGeom>
            <a:avLst/>
            <a:gdLst/>
            <a:ahLst/>
            <a:cxnLst/>
            <a:rect l="l" t="t" r="r" b="b"/>
            <a:pathLst>
              <a:path w="11430000" h="6617334">
                <a:moveTo>
                  <a:pt x="11429999" y="0"/>
                </a:moveTo>
                <a:lnTo>
                  <a:pt x="0" y="0"/>
                </a:lnTo>
                <a:lnTo>
                  <a:pt x="0" y="6617203"/>
                </a:lnTo>
                <a:lnTo>
                  <a:pt x="11429999" y="6617203"/>
                </a:lnTo>
                <a:lnTo>
                  <a:pt x="11429999" y="0"/>
                </a:lnTo>
                <a:close/>
              </a:path>
            </a:pathLst>
          </a:custGeom>
          <a:solidFill>
            <a:srgbClr val="2A2A2D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7"/>
            <a:ext cx="11430000" cy="21408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CBCCC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CBCCC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30000" cy="644042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40805"/>
          </a:xfrm>
          <a:custGeom>
            <a:avLst/>
            <a:gdLst/>
            <a:ahLst/>
            <a:cxnLst/>
            <a:rect l="l" t="t" r="r" b="b"/>
            <a:pathLst>
              <a:path w="11430000" h="6440805">
                <a:moveTo>
                  <a:pt x="11429999" y="0"/>
                </a:moveTo>
                <a:lnTo>
                  <a:pt x="0" y="0"/>
                </a:lnTo>
                <a:lnTo>
                  <a:pt x="0" y="6440422"/>
                </a:lnTo>
                <a:lnTo>
                  <a:pt x="11429999" y="6440422"/>
                </a:lnTo>
                <a:lnTo>
                  <a:pt x="11429999" y="0"/>
                </a:lnTo>
                <a:close/>
              </a:path>
            </a:pathLst>
          </a:custGeom>
          <a:solidFill>
            <a:srgbClr val="2A2A2D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7161" y="967550"/>
            <a:ext cx="5135676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CBCCC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0046" y="2867161"/>
            <a:ext cx="9769906" cy="1396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CFD0D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92600" cy="6440170"/>
            <a:chOff x="0" y="253"/>
            <a:chExt cx="4292600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92193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892" y="1931962"/>
              <a:ext cx="3854411" cy="257912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6698" y="1632798"/>
            <a:ext cx="4547870" cy="147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50"/>
              </a:lnSpc>
            </a:pPr>
            <a:r>
              <a:rPr sz="4650" dirty="0"/>
              <a:t>S</a:t>
            </a:r>
            <a:r>
              <a:rPr sz="4650" spc="-80" dirty="0"/>
              <a:t>t</a:t>
            </a:r>
            <a:r>
              <a:rPr sz="4650" spc="-195" dirty="0"/>
              <a:t>a</a:t>
            </a:r>
            <a:r>
              <a:rPr sz="4650" spc="405" dirty="0"/>
              <a:t>í</a:t>
            </a:r>
            <a:r>
              <a:rPr sz="4650" spc="-55" dirty="0"/>
              <a:t>b</a:t>
            </a:r>
            <a:r>
              <a:rPr sz="4650" spc="-185" dirty="0"/>
              <a:t>u</a:t>
            </a:r>
            <a:r>
              <a:rPr sz="4650" spc="110" dirty="0"/>
              <a:t>c</a:t>
            </a:r>
            <a:r>
              <a:rPr sz="4650" spc="-315" dirty="0"/>
              <a:t>k</a:t>
            </a:r>
            <a:r>
              <a:rPr sz="4650" spc="-95" dirty="0"/>
              <a:t>s</a:t>
            </a:r>
            <a:r>
              <a:rPr sz="4650" spc="-465" dirty="0"/>
              <a:t> </a:t>
            </a:r>
            <a:r>
              <a:rPr sz="4650" spc="20" dirty="0"/>
              <a:t>M</a:t>
            </a:r>
            <a:r>
              <a:rPr sz="4650" spc="-110" dirty="0"/>
              <a:t>e</a:t>
            </a:r>
            <a:r>
              <a:rPr sz="4650" spc="-185" dirty="0"/>
              <a:t>n</a:t>
            </a:r>
            <a:r>
              <a:rPr sz="4650" spc="-110" dirty="0"/>
              <a:t>u  </a:t>
            </a:r>
            <a:r>
              <a:rPr sz="4650" spc="-90" dirty="0"/>
              <a:t>Nutíition</a:t>
            </a:r>
            <a:endParaRPr sz="4650"/>
          </a:p>
        </p:txBody>
      </p:sp>
      <p:sp>
        <p:nvSpPr>
          <p:cNvPr id="6" name="object 6"/>
          <p:cNvSpPr txBox="1"/>
          <p:nvPr/>
        </p:nvSpPr>
        <p:spPr>
          <a:xfrm>
            <a:off x="4876698" y="3352532"/>
            <a:ext cx="5775960" cy="13868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33655">
              <a:lnSpc>
                <a:spcPct val="133000"/>
              </a:lnSpc>
              <a:spcBef>
                <a:spcPts val="40"/>
              </a:spcBef>
            </a:pP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3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de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ile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8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4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oí</a:t>
            </a:r>
            <a:r>
              <a:rPr sz="1350" spc="25" dirty="0">
                <a:solidFill>
                  <a:srgbClr val="CFD0D8"/>
                </a:solidFill>
                <a:latin typeface="Verdana"/>
                <a:cs typeface="Verdana"/>
              </a:rPr>
              <a:t>m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60" dirty="0">
                <a:solidFill>
                  <a:srgbClr val="CFD0D8"/>
                </a:solidFill>
                <a:latin typeface="Verdana"/>
                <a:cs typeface="Verdana"/>
              </a:rPr>
              <a:t>oí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de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12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f 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Staíbucks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menu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items,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including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beveíages,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food,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CFD0D8"/>
                </a:solidFill>
                <a:latin typeface="Verdana"/>
                <a:cs typeface="Verdana"/>
              </a:rPr>
              <a:t>snacks.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CFD0D8"/>
                </a:solidFill>
                <a:latin typeface="Verdana"/>
                <a:cs typeface="Verdana"/>
              </a:rPr>
              <a:t>It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coveís 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eveíything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fíom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classic</a:t>
            </a:r>
            <a:r>
              <a:rPr sz="1350" spc="-195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coffee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díinks</a:t>
            </a:r>
            <a:r>
              <a:rPr sz="1350" spc="-195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to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specialty</a:t>
            </a:r>
            <a:r>
              <a:rPr sz="1350" spc="-195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blended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beveíages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 </a:t>
            </a:r>
            <a:r>
              <a:rPr sz="1350" spc="-455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healthy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options,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giving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compíehensive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view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of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Staíbucks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píoduct 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lineup.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92" y="1294320"/>
            <a:ext cx="3854411" cy="38544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698" y="2119123"/>
            <a:ext cx="24917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D</a:t>
            </a:r>
            <a:r>
              <a:rPr spc="-220" dirty="0"/>
              <a:t>a</a:t>
            </a:r>
            <a:r>
              <a:rPr spc="-50" dirty="0"/>
              <a:t>t</a:t>
            </a:r>
            <a:r>
              <a:rPr spc="-125" dirty="0"/>
              <a:t>a</a:t>
            </a:r>
            <a:r>
              <a:rPr spc="-335" dirty="0"/>
              <a:t> </a:t>
            </a:r>
            <a:r>
              <a:rPr spc="15" dirty="0"/>
              <a:t>S</a:t>
            </a:r>
            <a:r>
              <a:rPr spc="55" dirty="0"/>
              <a:t>ou</a:t>
            </a:r>
            <a:r>
              <a:rPr spc="-15" dirty="0"/>
              <a:t>í</a:t>
            </a:r>
            <a:r>
              <a:rPr spc="75" dirty="0"/>
              <a:t>c</a:t>
            </a:r>
            <a:r>
              <a:rPr spc="-65" dirty="0"/>
              <a:t>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058920" marR="5080" indent="33655">
              <a:lnSpc>
                <a:spcPct val="133000"/>
              </a:lnSpc>
              <a:spcBef>
                <a:spcPts val="114"/>
              </a:spcBef>
            </a:pPr>
            <a:r>
              <a:rPr spc="-10" dirty="0"/>
              <a:t>The</a:t>
            </a:r>
            <a:r>
              <a:rPr spc="-210" dirty="0"/>
              <a:t> </a:t>
            </a:r>
            <a:r>
              <a:rPr spc="-50" dirty="0"/>
              <a:t>d</a:t>
            </a:r>
            <a:r>
              <a:rPr spc="-75" dirty="0"/>
              <a:t>a</a:t>
            </a:r>
            <a:r>
              <a:rPr spc="-10" dirty="0"/>
              <a:t>t</a:t>
            </a:r>
            <a:r>
              <a:rPr spc="-75" dirty="0"/>
              <a:t>a</a:t>
            </a:r>
            <a:r>
              <a:rPr spc="-210" dirty="0"/>
              <a:t> </a:t>
            </a:r>
            <a:r>
              <a:rPr spc="-75" dirty="0"/>
              <a:t>w</a:t>
            </a:r>
            <a:r>
              <a:rPr spc="-85" dirty="0"/>
              <a:t>a</a:t>
            </a:r>
            <a:r>
              <a:rPr spc="-55" dirty="0"/>
              <a:t>s</a:t>
            </a:r>
            <a:r>
              <a:rPr spc="-210" dirty="0"/>
              <a:t> </a:t>
            </a:r>
            <a:r>
              <a:rPr spc="20" dirty="0"/>
              <a:t>c</a:t>
            </a:r>
            <a:r>
              <a:rPr spc="-35" dirty="0"/>
              <a:t>omp</a:t>
            </a:r>
            <a:r>
              <a:rPr spc="-40" dirty="0"/>
              <a:t>ile</a:t>
            </a:r>
            <a:r>
              <a:rPr spc="-15" dirty="0"/>
              <a:t>d</a:t>
            </a:r>
            <a:r>
              <a:rPr spc="-210" dirty="0"/>
              <a:t> </a:t>
            </a:r>
            <a:r>
              <a:rPr spc="85" dirty="0"/>
              <a:t>f</a:t>
            </a:r>
            <a:r>
              <a:rPr spc="65" dirty="0"/>
              <a:t>í</a:t>
            </a:r>
            <a:r>
              <a:rPr spc="-40" dirty="0"/>
              <a:t>om</a:t>
            </a:r>
            <a:r>
              <a:rPr spc="-210" dirty="0"/>
              <a:t> </a:t>
            </a:r>
            <a:r>
              <a:rPr spc="-35" dirty="0"/>
              <a:t>publ</a:t>
            </a:r>
            <a:r>
              <a:rPr spc="-25" dirty="0"/>
              <a:t>i</a:t>
            </a:r>
            <a:r>
              <a:rPr spc="-30" dirty="0"/>
              <a:t>cly</a:t>
            </a:r>
            <a:r>
              <a:rPr spc="-210" dirty="0"/>
              <a:t> </a:t>
            </a:r>
            <a:r>
              <a:rPr spc="-110" dirty="0"/>
              <a:t>a</a:t>
            </a:r>
            <a:r>
              <a:rPr spc="-114" dirty="0"/>
              <a:t>v</a:t>
            </a:r>
            <a:r>
              <a:rPr spc="-85" dirty="0"/>
              <a:t>a</a:t>
            </a:r>
            <a:r>
              <a:rPr spc="-40" dirty="0"/>
              <a:t>ilable</a:t>
            </a:r>
            <a:r>
              <a:rPr spc="-210" dirty="0"/>
              <a:t> </a:t>
            </a:r>
            <a:r>
              <a:rPr spc="-90" dirty="0"/>
              <a:t>S</a:t>
            </a:r>
            <a:r>
              <a:rPr spc="-10" dirty="0"/>
              <a:t>t</a:t>
            </a:r>
            <a:r>
              <a:rPr dirty="0"/>
              <a:t>aíb</a:t>
            </a:r>
            <a:r>
              <a:rPr spc="-5" dirty="0"/>
              <a:t>u</a:t>
            </a:r>
            <a:r>
              <a:rPr spc="-20" dirty="0"/>
              <a:t>c</a:t>
            </a:r>
            <a:r>
              <a:rPr spc="-50" dirty="0"/>
              <a:t>k</a:t>
            </a:r>
            <a:r>
              <a:rPr spc="-55" dirty="0"/>
              <a:t>s</a:t>
            </a:r>
            <a:r>
              <a:rPr spc="-210" dirty="0"/>
              <a:t> </a:t>
            </a:r>
            <a:r>
              <a:rPr spc="-50" dirty="0"/>
              <a:t>n</a:t>
            </a:r>
            <a:r>
              <a:rPr spc="-65" dirty="0"/>
              <a:t>u</a:t>
            </a:r>
            <a:r>
              <a:rPr spc="80" dirty="0"/>
              <a:t>t</a:t>
            </a:r>
            <a:r>
              <a:rPr spc="40" dirty="0"/>
              <a:t>í</a:t>
            </a:r>
            <a:r>
              <a:rPr spc="-45" dirty="0"/>
              <a:t>i</a:t>
            </a:r>
            <a:r>
              <a:rPr spc="-10" dirty="0"/>
              <a:t>t</a:t>
            </a:r>
            <a:r>
              <a:rPr spc="-40" dirty="0"/>
              <a:t>i</a:t>
            </a:r>
            <a:r>
              <a:rPr spc="-25" dirty="0"/>
              <a:t>on  i</a:t>
            </a:r>
            <a:r>
              <a:rPr spc="-75" dirty="0"/>
              <a:t>n</a:t>
            </a:r>
            <a:r>
              <a:rPr spc="-20" dirty="0"/>
              <a:t>f</a:t>
            </a:r>
            <a:r>
              <a:rPr spc="15" dirty="0"/>
              <a:t>oí</a:t>
            </a:r>
            <a:r>
              <a:rPr spc="25" dirty="0"/>
              <a:t>m</a:t>
            </a:r>
            <a:r>
              <a:rPr spc="-105" dirty="0"/>
              <a:t>a</a:t>
            </a:r>
            <a:r>
              <a:rPr spc="-10" dirty="0"/>
              <a:t>t</a:t>
            </a:r>
            <a:r>
              <a:rPr spc="-40" dirty="0"/>
              <a:t>i</a:t>
            </a:r>
            <a:r>
              <a:rPr spc="-30" dirty="0"/>
              <a:t>on</a:t>
            </a:r>
            <a:r>
              <a:rPr spc="-210" dirty="0"/>
              <a:t> </a:t>
            </a:r>
            <a:r>
              <a:rPr spc="-30" dirty="0"/>
              <a:t>on</a:t>
            </a:r>
            <a:r>
              <a:rPr spc="-210" dirty="0"/>
              <a:t> </a:t>
            </a:r>
            <a:r>
              <a:rPr spc="-30" dirty="0"/>
              <a:t>th</a:t>
            </a:r>
            <a:r>
              <a:rPr spc="-35" dirty="0"/>
              <a:t>e</a:t>
            </a:r>
            <a:r>
              <a:rPr spc="55" dirty="0"/>
              <a:t>ií</a:t>
            </a:r>
            <a:r>
              <a:rPr spc="-210" dirty="0"/>
              <a:t> </a:t>
            </a:r>
            <a:r>
              <a:rPr spc="-65" dirty="0"/>
              <a:t>w</a:t>
            </a:r>
            <a:r>
              <a:rPr spc="-30" dirty="0"/>
              <a:t>eb</a:t>
            </a:r>
            <a:r>
              <a:rPr spc="-50" dirty="0"/>
              <a:t>s</a:t>
            </a:r>
            <a:r>
              <a:rPr spc="-45" dirty="0"/>
              <a:t>i</a:t>
            </a:r>
            <a:r>
              <a:rPr spc="-25" dirty="0"/>
              <a:t>t</a:t>
            </a:r>
            <a:r>
              <a:rPr spc="-100" dirty="0"/>
              <a:t>e</a:t>
            </a:r>
            <a:r>
              <a:rPr spc="-135" dirty="0"/>
              <a:t>.</a:t>
            </a:r>
            <a:r>
              <a:rPr spc="-210" dirty="0"/>
              <a:t> </a:t>
            </a:r>
            <a:r>
              <a:rPr spc="-114" dirty="0"/>
              <a:t>It</a:t>
            </a:r>
            <a:r>
              <a:rPr spc="-210" dirty="0"/>
              <a:t> </a:t>
            </a:r>
            <a:r>
              <a:rPr spc="-25" dirty="0"/>
              <a:t>incl</a:t>
            </a:r>
            <a:r>
              <a:rPr spc="-40" dirty="0"/>
              <a:t>u</a:t>
            </a:r>
            <a:r>
              <a:rPr spc="-30" dirty="0"/>
              <a:t>de</a:t>
            </a:r>
            <a:r>
              <a:rPr spc="-55" dirty="0"/>
              <a:t>s</a:t>
            </a:r>
            <a:r>
              <a:rPr spc="-210" dirty="0"/>
              <a:t> </a:t>
            </a:r>
            <a:r>
              <a:rPr spc="-30" dirty="0"/>
              <a:t>d</a:t>
            </a:r>
            <a:r>
              <a:rPr spc="-45" dirty="0"/>
              <a:t>e</a:t>
            </a:r>
            <a:r>
              <a:rPr spc="-10" dirty="0"/>
              <a:t>t</a:t>
            </a:r>
            <a:r>
              <a:rPr spc="-85" dirty="0"/>
              <a:t>a</a:t>
            </a:r>
            <a:r>
              <a:rPr spc="-40" dirty="0"/>
              <a:t>ils</a:t>
            </a:r>
            <a:r>
              <a:rPr spc="-210" dirty="0"/>
              <a:t> </a:t>
            </a:r>
            <a:r>
              <a:rPr spc="-30" dirty="0"/>
              <a:t>on</a:t>
            </a:r>
            <a:r>
              <a:rPr spc="-210" dirty="0"/>
              <a:t> </a:t>
            </a:r>
            <a:r>
              <a:rPr spc="15" dirty="0"/>
              <a:t>c</a:t>
            </a:r>
            <a:r>
              <a:rPr dirty="0"/>
              <a:t>alo</a:t>
            </a:r>
            <a:r>
              <a:rPr spc="-15" dirty="0"/>
              <a:t>í</a:t>
            </a:r>
            <a:r>
              <a:rPr spc="-40" dirty="0"/>
              <a:t>ie</a:t>
            </a:r>
            <a:r>
              <a:rPr spc="-85" dirty="0"/>
              <a:t>s</a:t>
            </a:r>
            <a:r>
              <a:rPr spc="-135" dirty="0"/>
              <a:t>,</a:t>
            </a:r>
            <a:r>
              <a:rPr spc="-210" dirty="0"/>
              <a:t> </a:t>
            </a:r>
            <a:r>
              <a:rPr spc="-20" dirty="0"/>
              <a:t>f</a:t>
            </a:r>
            <a:r>
              <a:rPr spc="-105" dirty="0"/>
              <a:t>a</a:t>
            </a:r>
            <a:r>
              <a:rPr spc="-25" dirty="0"/>
              <a:t>t</a:t>
            </a:r>
            <a:r>
              <a:rPr spc="-135" dirty="0"/>
              <a:t>,  </a:t>
            </a:r>
            <a:r>
              <a:rPr spc="15" dirty="0"/>
              <a:t>caíb</a:t>
            </a:r>
            <a:r>
              <a:rPr spc="-30" dirty="0"/>
              <a:t>o</a:t>
            </a:r>
            <a:r>
              <a:rPr spc="-65" dirty="0"/>
              <a:t>h</a:t>
            </a:r>
            <a:r>
              <a:rPr spc="-105" dirty="0"/>
              <a:t>y</a:t>
            </a:r>
            <a:r>
              <a:rPr spc="90" dirty="0"/>
              <a:t>d</a:t>
            </a:r>
            <a:r>
              <a:rPr spc="15" dirty="0"/>
              <a:t>í</a:t>
            </a:r>
            <a:r>
              <a:rPr spc="-105" dirty="0"/>
              <a:t>a</a:t>
            </a:r>
            <a:r>
              <a:rPr spc="-25" dirty="0"/>
              <a:t>t</a:t>
            </a:r>
            <a:r>
              <a:rPr spc="-40" dirty="0"/>
              <a:t>e</a:t>
            </a:r>
            <a:r>
              <a:rPr spc="-85" dirty="0"/>
              <a:t>s</a:t>
            </a:r>
            <a:r>
              <a:rPr spc="-135" dirty="0"/>
              <a:t>,</a:t>
            </a:r>
            <a:r>
              <a:rPr spc="-210" dirty="0"/>
              <a:t> </a:t>
            </a:r>
            <a:r>
              <a:rPr spc="90" dirty="0"/>
              <a:t>p</a:t>
            </a:r>
            <a:r>
              <a:rPr spc="35" dirty="0"/>
              <a:t>í</a:t>
            </a:r>
            <a:r>
              <a:rPr spc="-40" dirty="0"/>
              <a:t>o</a:t>
            </a:r>
            <a:r>
              <a:rPr spc="-25" dirty="0"/>
              <a:t>t</a:t>
            </a:r>
            <a:r>
              <a:rPr spc="-45" dirty="0"/>
              <a:t>e</a:t>
            </a:r>
            <a:r>
              <a:rPr spc="-25" dirty="0"/>
              <a:t>i</a:t>
            </a:r>
            <a:r>
              <a:rPr spc="-100" dirty="0"/>
              <a:t>n</a:t>
            </a:r>
            <a:r>
              <a:rPr spc="-135" dirty="0"/>
              <a:t>,</a:t>
            </a:r>
            <a:r>
              <a:rPr spc="-210" dirty="0"/>
              <a:t> </a:t>
            </a:r>
            <a:r>
              <a:rPr spc="-45" dirty="0"/>
              <a:t>and</a:t>
            </a:r>
            <a:r>
              <a:rPr spc="-210" dirty="0"/>
              <a:t> </a:t>
            </a:r>
            <a:r>
              <a:rPr spc="-40" dirty="0"/>
              <a:t>o</a:t>
            </a:r>
            <a:r>
              <a:rPr spc="15" dirty="0"/>
              <a:t>theí</a:t>
            </a:r>
            <a:r>
              <a:rPr spc="-210" dirty="0"/>
              <a:t> </a:t>
            </a:r>
            <a:r>
              <a:rPr spc="-110" dirty="0"/>
              <a:t>k</a:t>
            </a:r>
            <a:r>
              <a:rPr spc="-60" dirty="0"/>
              <a:t>e</a:t>
            </a:r>
            <a:r>
              <a:rPr spc="-85" dirty="0"/>
              <a:t>y</a:t>
            </a:r>
            <a:r>
              <a:rPr spc="-210" dirty="0"/>
              <a:t> </a:t>
            </a:r>
            <a:r>
              <a:rPr spc="-50" dirty="0"/>
              <a:t>n</a:t>
            </a:r>
            <a:r>
              <a:rPr spc="-65" dirty="0"/>
              <a:t>u</a:t>
            </a:r>
            <a:r>
              <a:rPr spc="80" dirty="0"/>
              <a:t>t</a:t>
            </a:r>
            <a:r>
              <a:rPr spc="40" dirty="0"/>
              <a:t>í</a:t>
            </a:r>
            <a:r>
              <a:rPr spc="-40" dirty="0"/>
              <a:t>ie</a:t>
            </a:r>
            <a:r>
              <a:rPr spc="-65" dirty="0"/>
              <a:t>n</a:t>
            </a:r>
            <a:r>
              <a:rPr spc="-10" dirty="0"/>
              <a:t>t</a:t>
            </a:r>
            <a:r>
              <a:rPr spc="-55" dirty="0"/>
              <a:t>s</a:t>
            </a:r>
            <a:r>
              <a:rPr spc="-210" dirty="0"/>
              <a:t> </a:t>
            </a:r>
            <a:r>
              <a:rPr spc="-20" dirty="0"/>
              <a:t>f</a:t>
            </a:r>
            <a:r>
              <a:rPr spc="60" dirty="0"/>
              <a:t>oí</a:t>
            </a:r>
            <a:r>
              <a:rPr spc="-210" dirty="0"/>
              <a:t> </a:t>
            </a:r>
            <a:r>
              <a:rPr spc="-50" dirty="0"/>
              <a:t>e</a:t>
            </a:r>
            <a:r>
              <a:rPr spc="-85" dirty="0"/>
              <a:t>a</a:t>
            </a:r>
            <a:r>
              <a:rPr spc="-5" dirty="0"/>
              <a:t>ch</a:t>
            </a:r>
            <a:r>
              <a:rPr spc="-210" dirty="0"/>
              <a:t> </a:t>
            </a:r>
            <a:r>
              <a:rPr spc="-50" dirty="0"/>
              <a:t>men</a:t>
            </a:r>
            <a:r>
              <a:rPr spc="-55" dirty="0"/>
              <a:t>u</a:t>
            </a:r>
            <a:r>
              <a:rPr spc="-210" dirty="0"/>
              <a:t> </a:t>
            </a:r>
            <a:r>
              <a:rPr spc="-45" dirty="0"/>
              <a:t>i</a:t>
            </a:r>
            <a:r>
              <a:rPr spc="-25" dirty="0"/>
              <a:t>t</a:t>
            </a:r>
            <a:r>
              <a:rPr spc="-40" dirty="0"/>
              <a:t>e</a:t>
            </a:r>
            <a:r>
              <a:rPr spc="-110" dirty="0"/>
              <a:t>m</a:t>
            </a:r>
            <a:r>
              <a:rPr spc="-135" dirty="0"/>
              <a:t>.</a:t>
            </a:r>
            <a:r>
              <a:rPr spc="-210" dirty="0"/>
              <a:t> </a:t>
            </a:r>
            <a:r>
              <a:rPr spc="5" dirty="0"/>
              <a:t>T</a:t>
            </a:r>
            <a:r>
              <a:rPr dirty="0"/>
              <a:t>h</a:t>
            </a:r>
            <a:r>
              <a:rPr spc="-40" dirty="0"/>
              <a:t>i</a:t>
            </a:r>
            <a:r>
              <a:rPr spc="-45" dirty="0"/>
              <a:t>s  </a:t>
            </a:r>
            <a:r>
              <a:rPr spc="-50" dirty="0"/>
              <a:t>allows </a:t>
            </a:r>
            <a:r>
              <a:rPr spc="35" dirty="0"/>
              <a:t>foí </a:t>
            </a:r>
            <a:r>
              <a:rPr spc="-30" dirty="0"/>
              <a:t>in-depth </a:t>
            </a:r>
            <a:r>
              <a:rPr spc="-60" dirty="0"/>
              <a:t>analysis </a:t>
            </a:r>
            <a:r>
              <a:rPr spc="-10" dirty="0"/>
              <a:t>of </a:t>
            </a:r>
            <a:r>
              <a:rPr spc="-30" dirty="0"/>
              <a:t>the </a:t>
            </a:r>
            <a:r>
              <a:rPr spc="-25" dirty="0"/>
              <a:t>nutíitional </a:t>
            </a:r>
            <a:r>
              <a:rPr spc="-10" dirty="0"/>
              <a:t>píofiles of </a:t>
            </a:r>
            <a:r>
              <a:rPr spc="-25" dirty="0"/>
              <a:t>Staíbucks </a:t>
            </a:r>
            <a:r>
              <a:rPr spc="-20" dirty="0"/>
              <a:t> </a:t>
            </a:r>
            <a:r>
              <a:rPr spc="-25" dirty="0"/>
              <a:t>offeíings.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228" y="1871676"/>
            <a:ext cx="420179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B</a:t>
            </a:r>
            <a:r>
              <a:rPr spc="-140" dirty="0"/>
              <a:t>e</a:t>
            </a:r>
            <a:r>
              <a:rPr spc="-190" dirty="0"/>
              <a:t>v</a:t>
            </a:r>
            <a:r>
              <a:rPr spc="155" dirty="0"/>
              <a:t>e</a:t>
            </a:r>
            <a:r>
              <a:rPr spc="15" dirty="0"/>
              <a:t>í</a:t>
            </a:r>
            <a:r>
              <a:rPr spc="-155" dirty="0"/>
              <a:t>a</a:t>
            </a:r>
            <a:r>
              <a:rPr spc="-40" dirty="0"/>
              <a:t>ge</a:t>
            </a:r>
            <a:r>
              <a:rPr spc="-335" dirty="0"/>
              <a:t> </a:t>
            </a:r>
            <a:r>
              <a:rPr spc="215" dirty="0"/>
              <a:t>C</a:t>
            </a:r>
            <a:r>
              <a:rPr spc="-220" dirty="0"/>
              <a:t>a</a:t>
            </a:r>
            <a:r>
              <a:rPr spc="-80" dirty="0"/>
              <a:t>t</a:t>
            </a:r>
            <a:r>
              <a:rPr spc="-50" dirty="0"/>
              <a:t>e</a:t>
            </a:r>
            <a:r>
              <a:rPr spc="90" dirty="0"/>
              <a:t>go</a:t>
            </a:r>
            <a:r>
              <a:rPr spc="15" dirty="0"/>
              <a:t>í</a:t>
            </a:r>
            <a:r>
              <a:rPr spc="-145" dirty="0"/>
              <a:t>i</a:t>
            </a:r>
            <a:r>
              <a:rPr spc="-55" dirty="0"/>
              <a:t>e</a:t>
            </a:r>
            <a:r>
              <a:rPr spc="-6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8228" y="2837661"/>
            <a:ext cx="2812415" cy="1520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5" dirty="0">
                <a:solidFill>
                  <a:srgbClr val="CBCCCE"/>
                </a:solidFill>
                <a:latin typeface="Tahoma"/>
                <a:cs typeface="Tahoma"/>
              </a:rPr>
              <a:t>Coffee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2600"/>
              </a:lnSpc>
              <a:spcBef>
                <a:spcPts val="1165"/>
              </a:spcBef>
            </a:pP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Cl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2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2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in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ks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 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incl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di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30" dirty="0">
                <a:solidFill>
                  <a:srgbClr val="CFD0D8"/>
                </a:solidFill>
                <a:latin typeface="Verdana"/>
                <a:cs typeface="Verdana"/>
              </a:rPr>
              <a:t>sp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50" dirty="0">
                <a:solidFill>
                  <a:srgbClr val="CFD0D8"/>
                </a:solidFill>
                <a:latin typeface="Verdana"/>
                <a:cs typeface="Verdana"/>
              </a:rPr>
              <a:t>- 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7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blende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 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Fíappuccinos.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5851" y="2837663"/>
            <a:ext cx="2765425" cy="1244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5" dirty="0">
                <a:solidFill>
                  <a:srgbClr val="CBCCCE"/>
                </a:solidFill>
                <a:latin typeface="Tahoma"/>
                <a:cs typeface="Tahoma"/>
              </a:rPr>
              <a:t>Tea</a:t>
            </a:r>
            <a:endParaRPr sz="1650">
              <a:latin typeface="Tahoma"/>
              <a:cs typeface="Tahoma"/>
            </a:endParaRPr>
          </a:p>
          <a:p>
            <a:pPr marL="12700" marR="5080" algn="just">
              <a:lnSpc>
                <a:spcPct val="131800"/>
              </a:lnSpc>
              <a:spcBef>
                <a:spcPts val="1175"/>
              </a:spcBef>
            </a:pP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incl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di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g  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heíb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al,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bl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k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ee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hi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a 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vaíieties.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3484" y="2837663"/>
            <a:ext cx="2644775" cy="1244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35" dirty="0">
                <a:solidFill>
                  <a:srgbClr val="CBCCCE"/>
                </a:solidFill>
                <a:latin typeface="Tahoma"/>
                <a:cs typeface="Tahoma"/>
              </a:rPr>
              <a:t>Otheí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1800"/>
              </a:lnSpc>
              <a:spcBef>
                <a:spcPts val="1175"/>
              </a:spcBef>
            </a:pP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Smo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cho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ol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apple  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de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theí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no</a:t>
            </a:r>
            <a:r>
              <a:rPr sz="1350" spc="-9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30" dirty="0">
                <a:solidFill>
                  <a:srgbClr val="CFD0D8"/>
                </a:solidFill>
                <a:latin typeface="Verdana"/>
                <a:cs typeface="Verdana"/>
              </a:rPr>
              <a:t>-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no</a:t>
            </a:r>
            <a:r>
              <a:rPr sz="1350" spc="-9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50" dirty="0">
                <a:solidFill>
                  <a:srgbClr val="CFD0D8"/>
                </a:solidFill>
                <a:latin typeface="Verdana"/>
                <a:cs typeface="Verdana"/>
              </a:rPr>
              <a:t>- 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sp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al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y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7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92600" cy="6440170"/>
            <a:chOff x="0" y="253"/>
            <a:chExt cx="4292600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92193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892" y="2131821"/>
              <a:ext cx="3854411" cy="21794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41805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B</a:t>
            </a:r>
            <a:r>
              <a:rPr spc="-140" dirty="0"/>
              <a:t>e</a:t>
            </a:r>
            <a:r>
              <a:rPr spc="-190" dirty="0"/>
              <a:t>v</a:t>
            </a:r>
            <a:r>
              <a:rPr spc="155" dirty="0"/>
              <a:t>e</a:t>
            </a:r>
            <a:r>
              <a:rPr spc="15" dirty="0"/>
              <a:t>í</a:t>
            </a:r>
            <a:r>
              <a:rPr spc="-155" dirty="0"/>
              <a:t>a</a:t>
            </a:r>
            <a:r>
              <a:rPr spc="-40" dirty="0"/>
              <a:t>ge</a:t>
            </a:r>
            <a:r>
              <a:rPr spc="-335" dirty="0"/>
              <a:t> </a:t>
            </a:r>
            <a:r>
              <a:rPr spc="-95" dirty="0"/>
              <a:t>Nam</a:t>
            </a:r>
            <a:r>
              <a:rPr spc="-65" dirty="0"/>
              <a:t>e</a:t>
            </a:r>
            <a:r>
              <a:rPr spc="-60" dirty="0"/>
              <a:t>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91777" y="1970027"/>
            <a:ext cx="381000" cy="390525"/>
            <a:chOff x="4891777" y="1970027"/>
            <a:chExt cx="381000" cy="390525"/>
          </a:xfrm>
        </p:grpSpPr>
        <p:sp>
          <p:nvSpPr>
            <p:cNvPr id="7" name="object 7"/>
            <p:cNvSpPr/>
            <p:nvPr/>
          </p:nvSpPr>
          <p:spPr>
            <a:xfrm>
              <a:off x="4896535" y="1974786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323278" y="0"/>
                  </a:moveTo>
                  <a:lnTo>
                    <a:pt x="47878" y="0"/>
                  </a:lnTo>
                  <a:lnTo>
                    <a:pt x="40830" y="1409"/>
                  </a:lnTo>
                  <a:lnTo>
                    <a:pt x="6997" y="27317"/>
                  </a:lnTo>
                  <a:lnTo>
                    <a:pt x="0" y="47878"/>
                  </a:lnTo>
                  <a:lnTo>
                    <a:pt x="0" y="332803"/>
                  </a:lnTo>
                  <a:lnTo>
                    <a:pt x="21335" y="369696"/>
                  </a:lnTo>
                  <a:lnTo>
                    <a:pt x="47878" y="380682"/>
                  </a:lnTo>
                  <a:lnTo>
                    <a:pt x="323278" y="380682"/>
                  </a:lnTo>
                  <a:lnTo>
                    <a:pt x="360171" y="359346"/>
                  </a:lnTo>
                  <a:lnTo>
                    <a:pt x="371157" y="332803"/>
                  </a:lnTo>
                  <a:lnTo>
                    <a:pt x="371157" y="47878"/>
                  </a:lnTo>
                  <a:lnTo>
                    <a:pt x="349821" y="10998"/>
                  </a:lnTo>
                  <a:lnTo>
                    <a:pt x="32327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298" y="1979551"/>
              <a:ext cx="361631" cy="3711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96535" y="1974786"/>
              <a:ext cx="371475" cy="381000"/>
            </a:xfrm>
            <a:custGeom>
              <a:avLst/>
              <a:gdLst/>
              <a:ahLst/>
              <a:cxnLst/>
              <a:rect l="l" t="t" r="r" b="b"/>
              <a:pathLst>
                <a:path w="371475" h="381000">
                  <a:moveTo>
                    <a:pt x="0" y="325488"/>
                  </a:moveTo>
                  <a:lnTo>
                    <a:pt x="0" y="55206"/>
                  </a:lnTo>
                  <a:lnTo>
                    <a:pt x="0" y="51574"/>
                  </a:lnTo>
                  <a:lnTo>
                    <a:pt x="355" y="47993"/>
                  </a:lnTo>
                  <a:lnTo>
                    <a:pt x="16167" y="16167"/>
                  </a:lnTo>
                  <a:lnTo>
                    <a:pt x="18732" y="13601"/>
                  </a:lnTo>
                  <a:lnTo>
                    <a:pt x="21513" y="11315"/>
                  </a:lnTo>
                  <a:lnTo>
                    <a:pt x="24523" y="9309"/>
                  </a:lnTo>
                  <a:lnTo>
                    <a:pt x="27546" y="7289"/>
                  </a:lnTo>
                  <a:lnTo>
                    <a:pt x="30721" y="5588"/>
                  </a:lnTo>
                  <a:lnTo>
                    <a:pt x="34074" y="4203"/>
                  </a:lnTo>
                  <a:lnTo>
                    <a:pt x="37414" y="2819"/>
                  </a:lnTo>
                  <a:lnTo>
                    <a:pt x="40868" y="1765"/>
                  </a:lnTo>
                  <a:lnTo>
                    <a:pt x="44424" y="1066"/>
                  </a:lnTo>
                  <a:lnTo>
                    <a:pt x="47980" y="355"/>
                  </a:lnTo>
                  <a:lnTo>
                    <a:pt x="51562" y="0"/>
                  </a:lnTo>
                  <a:lnTo>
                    <a:pt x="55194" y="0"/>
                  </a:lnTo>
                  <a:lnTo>
                    <a:pt x="315963" y="0"/>
                  </a:lnTo>
                  <a:lnTo>
                    <a:pt x="319582" y="0"/>
                  </a:lnTo>
                  <a:lnTo>
                    <a:pt x="323176" y="355"/>
                  </a:lnTo>
                  <a:lnTo>
                    <a:pt x="326732" y="1066"/>
                  </a:lnTo>
                  <a:lnTo>
                    <a:pt x="330288" y="1765"/>
                  </a:lnTo>
                  <a:lnTo>
                    <a:pt x="346633" y="9309"/>
                  </a:lnTo>
                  <a:lnTo>
                    <a:pt x="349643" y="11315"/>
                  </a:lnTo>
                  <a:lnTo>
                    <a:pt x="366953" y="34086"/>
                  </a:lnTo>
                  <a:lnTo>
                    <a:pt x="368350" y="37426"/>
                  </a:lnTo>
                  <a:lnTo>
                    <a:pt x="369392" y="40881"/>
                  </a:lnTo>
                  <a:lnTo>
                    <a:pt x="370103" y="44437"/>
                  </a:lnTo>
                  <a:lnTo>
                    <a:pt x="370814" y="47993"/>
                  </a:lnTo>
                  <a:lnTo>
                    <a:pt x="371157" y="51574"/>
                  </a:lnTo>
                  <a:lnTo>
                    <a:pt x="371157" y="55206"/>
                  </a:lnTo>
                  <a:lnTo>
                    <a:pt x="371157" y="325488"/>
                  </a:lnTo>
                  <a:lnTo>
                    <a:pt x="371157" y="329107"/>
                  </a:lnTo>
                  <a:lnTo>
                    <a:pt x="370814" y="332701"/>
                  </a:lnTo>
                  <a:lnTo>
                    <a:pt x="370103" y="336257"/>
                  </a:lnTo>
                  <a:lnTo>
                    <a:pt x="369392" y="339813"/>
                  </a:lnTo>
                  <a:lnTo>
                    <a:pt x="368350" y="343268"/>
                  </a:lnTo>
                  <a:lnTo>
                    <a:pt x="366953" y="346608"/>
                  </a:lnTo>
                  <a:lnTo>
                    <a:pt x="365569" y="349961"/>
                  </a:lnTo>
                  <a:lnTo>
                    <a:pt x="337083" y="376491"/>
                  </a:lnTo>
                  <a:lnTo>
                    <a:pt x="319582" y="380682"/>
                  </a:lnTo>
                  <a:lnTo>
                    <a:pt x="315963" y="380682"/>
                  </a:lnTo>
                  <a:lnTo>
                    <a:pt x="55194" y="380682"/>
                  </a:lnTo>
                  <a:lnTo>
                    <a:pt x="51562" y="380682"/>
                  </a:lnTo>
                  <a:lnTo>
                    <a:pt x="47980" y="380339"/>
                  </a:lnTo>
                  <a:lnTo>
                    <a:pt x="16167" y="364515"/>
                  </a:lnTo>
                  <a:lnTo>
                    <a:pt x="13601" y="361950"/>
                  </a:lnTo>
                  <a:lnTo>
                    <a:pt x="0" y="329107"/>
                  </a:lnTo>
                  <a:lnTo>
                    <a:pt x="0" y="325488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19598" y="1985884"/>
            <a:ext cx="12509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495" dirty="0">
                <a:solidFill>
                  <a:srgbClr val="CFD0D8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33439" y="1952576"/>
            <a:ext cx="5153660" cy="902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5" dirty="0">
                <a:solidFill>
                  <a:srgbClr val="CFD0D8"/>
                </a:solidFill>
                <a:latin typeface="Tahoma"/>
                <a:cs typeface="Tahoma"/>
              </a:rPr>
              <a:t>Coffee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Caíamel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Macchiato,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Pumpkin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Spice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Latte,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Caffè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Misto,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Pike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Place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Roast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91777" y="3254836"/>
            <a:ext cx="381000" cy="381000"/>
            <a:chOff x="4891777" y="3254836"/>
            <a:chExt cx="381000" cy="381000"/>
          </a:xfrm>
        </p:grpSpPr>
        <p:sp>
          <p:nvSpPr>
            <p:cNvPr id="13" name="object 13"/>
            <p:cNvSpPr/>
            <p:nvPr/>
          </p:nvSpPr>
          <p:spPr>
            <a:xfrm>
              <a:off x="4896535" y="325959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3278" y="0"/>
                  </a:moveTo>
                  <a:lnTo>
                    <a:pt x="47878" y="0"/>
                  </a:lnTo>
                  <a:lnTo>
                    <a:pt x="40830" y="1396"/>
                  </a:lnTo>
                  <a:lnTo>
                    <a:pt x="6997" y="27304"/>
                  </a:lnTo>
                  <a:lnTo>
                    <a:pt x="0" y="47878"/>
                  </a:lnTo>
                  <a:lnTo>
                    <a:pt x="0" y="323291"/>
                  </a:lnTo>
                  <a:lnTo>
                    <a:pt x="21335" y="360171"/>
                  </a:lnTo>
                  <a:lnTo>
                    <a:pt x="47878" y="371170"/>
                  </a:lnTo>
                  <a:lnTo>
                    <a:pt x="323278" y="371170"/>
                  </a:lnTo>
                  <a:lnTo>
                    <a:pt x="360171" y="349821"/>
                  </a:lnTo>
                  <a:lnTo>
                    <a:pt x="371157" y="323291"/>
                  </a:lnTo>
                  <a:lnTo>
                    <a:pt x="371157" y="47878"/>
                  </a:lnTo>
                  <a:lnTo>
                    <a:pt x="349821" y="10998"/>
                  </a:lnTo>
                  <a:lnTo>
                    <a:pt x="32327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1298" y="3264349"/>
              <a:ext cx="361631" cy="3616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96535" y="325959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5963"/>
                  </a:moveTo>
                  <a:lnTo>
                    <a:pt x="0" y="55194"/>
                  </a:lnTo>
                  <a:lnTo>
                    <a:pt x="0" y="51574"/>
                  </a:lnTo>
                  <a:lnTo>
                    <a:pt x="355" y="47993"/>
                  </a:lnTo>
                  <a:lnTo>
                    <a:pt x="16167" y="16167"/>
                  </a:lnTo>
                  <a:lnTo>
                    <a:pt x="18732" y="13601"/>
                  </a:lnTo>
                  <a:lnTo>
                    <a:pt x="34074" y="4203"/>
                  </a:lnTo>
                  <a:lnTo>
                    <a:pt x="37414" y="2806"/>
                  </a:lnTo>
                  <a:lnTo>
                    <a:pt x="40868" y="1765"/>
                  </a:lnTo>
                  <a:lnTo>
                    <a:pt x="44424" y="1066"/>
                  </a:lnTo>
                  <a:lnTo>
                    <a:pt x="47980" y="355"/>
                  </a:lnTo>
                  <a:lnTo>
                    <a:pt x="51562" y="0"/>
                  </a:lnTo>
                  <a:lnTo>
                    <a:pt x="55194" y="0"/>
                  </a:lnTo>
                  <a:lnTo>
                    <a:pt x="315963" y="0"/>
                  </a:lnTo>
                  <a:lnTo>
                    <a:pt x="319582" y="0"/>
                  </a:lnTo>
                  <a:lnTo>
                    <a:pt x="323176" y="355"/>
                  </a:lnTo>
                  <a:lnTo>
                    <a:pt x="326732" y="1066"/>
                  </a:lnTo>
                  <a:lnTo>
                    <a:pt x="330288" y="1765"/>
                  </a:lnTo>
                  <a:lnTo>
                    <a:pt x="333730" y="2806"/>
                  </a:lnTo>
                  <a:lnTo>
                    <a:pt x="337083" y="4203"/>
                  </a:lnTo>
                  <a:lnTo>
                    <a:pt x="340436" y="5588"/>
                  </a:lnTo>
                  <a:lnTo>
                    <a:pt x="366953" y="34074"/>
                  </a:lnTo>
                  <a:lnTo>
                    <a:pt x="368350" y="37426"/>
                  </a:lnTo>
                  <a:lnTo>
                    <a:pt x="369392" y="40868"/>
                  </a:lnTo>
                  <a:lnTo>
                    <a:pt x="370103" y="44424"/>
                  </a:lnTo>
                  <a:lnTo>
                    <a:pt x="370814" y="47993"/>
                  </a:lnTo>
                  <a:lnTo>
                    <a:pt x="371157" y="51574"/>
                  </a:lnTo>
                  <a:lnTo>
                    <a:pt x="371157" y="55194"/>
                  </a:lnTo>
                  <a:lnTo>
                    <a:pt x="371157" y="315963"/>
                  </a:lnTo>
                  <a:lnTo>
                    <a:pt x="371157" y="319595"/>
                  </a:lnTo>
                  <a:lnTo>
                    <a:pt x="370814" y="323176"/>
                  </a:lnTo>
                  <a:lnTo>
                    <a:pt x="370103" y="326732"/>
                  </a:lnTo>
                  <a:lnTo>
                    <a:pt x="369392" y="330288"/>
                  </a:lnTo>
                  <a:lnTo>
                    <a:pt x="368350" y="333743"/>
                  </a:lnTo>
                  <a:lnTo>
                    <a:pt x="366953" y="337096"/>
                  </a:lnTo>
                  <a:lnTo>
                    <a:pt x="365569" y="340436"/>
                  </a:lnTo>
                  <a:lnTo>
                    <a:pt x="346633" y="361861"/>
                  </a:lnTo>
                  <a:lnTo>
                    <a:pt x="343611" y="363880"/>
                  </a:lnTo>
                  <a:lnTo>
                    <a:pt x="319582" y="371170"/>
                  </a:lnTo>
                  <a:lnTo>
                    <a:pt x="315963" y="371170"/>
                  </a:lnTo>
                  <a:lnTo>
                    <a:pt x="55194" y="371170"/>
                  </a:lnTo>
                  <a:lnTo>
                    <a:pt x="51562" y="371170"/>
                  </a:lnTo>
                  <a:lnTo>
                    <a:pt x="47980" y="370814"/>
                  </a:lnTo>
                  <a:lnTo>
                    <a:pt x="44424" y="370103"/>
                  </a:lnTo>
                  <a:lnTo>
                    <a:pt x="40868" y="369392"/>
                  </a:lnTo>
                  <a:lnTo>
                    <a:pt x="37414" y="368350"/>
                  </a:lnTo>
                  <a:lnTo>
                    <a:pt x="34074" y="366966"/>
                  </a:lnTo>
                  <a:lnTo>
                    <a:pt x="30721" y="365582"/>
                  </a:lnTo>
                  <a:lnTo>
                    <a:pt x="27546" y="363880"/>
                  </a:lnTo>
                  <a:lnTo>
                    <a:pt x="24523" y="361861"/>
                  </a:lnTo>
                  <a:lnTo>
                    <a:pt x="21513" y="359854"/>
                  </a:lnTo>
                  <a:lnTo>
                    <a:pt x="1054" y="326732"/>
                  </a:lnTo>
                  <a:lnTo>
                    <a:pt x="0" y="319595"/>
                  </a:lnTo>
                  <a:lnTo>
                    <a:pt x="0" y="315963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97742" y="3270692"/>
            <a:ext cx="16891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150" dirty="0">
                <a:solidFill>
                  <a:srgbClr val="CFD0D8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3446" y="3237384"/>
            <a:ext cx="5126990" cy="902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5" dirty="0">
                <a:solidFill>
                  <a:srgbClr val="CFD0D8"/>
                </a:solidFill>
                <a:latin typeface="Tahoma"/>
                <a:cs typeface="Tahoma"/>
              </a:rPr>
              <a:t>Tea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Jade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Citíus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Mint,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Passion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Tango,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Royal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English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Bíeakfast,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Matcha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Gíeen</a:t>
            </a:r>
            <a:r>
              <a:rPr sz="1350" spc="-215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Tea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Latte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91777" y="4539644"/>
            <a:ext cx="381000" cy="381000"/>
            <a:chOff x="4891777" y="4539644"/>
            <a:chExt cx="381000" cy="381000"/>
          </a:xfrm>
        </p:grpSpPr>
        <p:sp>
          <p:nvSpPr>
            <p:cNvPr id="19" name="object 19"/>
            <p:cNvSpPr/>
            <p:nvPr/>
          </p:nvSpPr>
          <p:spPr>
            <a:xfrm>
              <a:off x="4896535" y="454440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3278" y="0"/>
                  </a:moveTo>
                  <a:lnTo>
                    <a:pt x="47878" y="0"/>
                  </a:lnTo>
                  <a:lnTo>
                    <a:pt x="40830" y="1396"/>
                  </a:lnTo>
                  <a:lnTo>
                    <a:pt x="6997" y="27304"/>
                  </a:lnTo>
                  <a:lnTo>
                    <a:pt x="0" y="47878"/>
                  </a:lnTo>
                  <a:lnTo>
                    <a:pt x="0" y="323278"/>
                  </a:lnTo>
                  <a:lnTo>
                    <a:pt x="21335" y="360171"/>
                  </a:lnTo>
                  <a:lnTo>
                    <a:pt x="47878" y="371157"/>
                  </a:lnTo>
                  <a:lnTo>
                    <a:pt x="323278" y="371157"/>
                  </a:lnTo>
                  <a:lnTo>
                    <a:pt x="360171" y="349821"/>
                  </a:lnTo>
                  <a:lnTo>
                    <a:pt x="371157" y="323278"/>
                  </a:lnTo>
                  <a:lnTo>
                    <a:pt x="371157" y="47878"/>
                  </a:lnTo>
                  <a:lnTo>
                    <a:pt x="349821" y="10985"/>
                  </a:lnTo>
                  <a:lnTo>
                    <a:pt x="32327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1298" y="4549157"/>
              <a:ext cx="361631" cy="3616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96535" y="454440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5963"/>
                  </a:moveTo>
                  <a:lnTo>
                    <a:pt x="0" y="55194"/>
                  </a:lnTo>
                  <a:lnTo>
                    <a:pt x="0" y="51574"/>
                  </a:lnTo>
                  <a:lnTo>
                    <a:pt x="355" y="47980"/>
                  </a:lnTo>
                  <a:lnTo>
                    <a:pt x="18732" y="13601"/>
                  </a:lnTo>
                  <a:lnTo>
                    <a:pt x="51562" y="0"/>
                  </a:lnTo>
                  <a:lnTo>
                    <a:pt x="55194" y="0"/>
                  </a:lnTo>
                  <a:lnTo>
                    <a:pt x="315963" y="0"/>
                  </a:lnTo>
                  <a:lnTo>
                    <a:pt x="319582" y="0"/>
                  </a:lnTo>
                  <a:lnTo>
                    <a:pt x="323176" y="355"/>
                  </a:lnTo>
                  <a:lnTo>
                    <a:pt x="357555" y="18732"/>
                  </a:lnTo>
                  <a:lnTo>
                    <a:pt x="366953" y="34074"/>
                  </a:lnTo>
                  <a:lnTo>
                    <a:pt x="368350" y="37426"/>
                  </a:lnTo>
                  <a:lnTo>
                    <a:pt x="369392" y="40868"/>
                  </a:lnTo>
                  <a:lnTo>
                    <a:pt x="370103" y="44424"/>
                  </a:lnTo>
                  <a:lnTo>
                    <a:pt x="370814" y="47980"/>
                  </a:lnTo>
                  <a:lnTo>
                    <a:pt x="371157" y="51574"/>
                  </a:lnTo>
                  <a:lnTo>
                    <a:pt x="371157" y="55194"/>
                  </a:lnTo>
                  <a:lnTo>
                    <a:pt x="371157" y="315963"/>
                  </a:lnTo>
                  <a:lnTo>
                    <a:pt x="371157" y="319582"/>
                  </a:lnTo>
                  <a:lnTo>
                    <a:pt x="370814" y="323176"/>
                  </a:lnTo>
                  <a:lnTo>
                    <a:pt x="370103" y="326732"/>
                  </a:lnTo>
                  <a:lnTo>
                    <a:pt x="369392" y="330288"/>
                  </a:lnTo>
                  <a:lnTo>
                    <a:pt x="368350" y="333743"/>
                  </a:lnTo>
                  <a:lnTo>
                    <a:pt x="366953" y="337083"/>
                  </a:lnTo>
                  <a:lnTo>
                    <a:pt x="365569" y="340436"/>
                  </a:lnTo>
                  <a:lnTo>
                    <a:pt x="337083" y="366966"/>
                  </a:lnTo>
                  <a:lnTo>
                    <a:pt x="319582" y="371157"/>
                  </a:lnTo>
                  <a:lnTo>
                    <a:pt x="315963" y="371157"/>
                  </a:lnTo>
                  <a:lnTo>
                    <a:pt x="55194" y="371157"/>
                  </a:lnTo>
                  <a:lnTo>
                    <a:pt x="51562" y="371157"/>
                  </a:lnTo>
                  <a:lnTo>
                    <a:pt x="47980" y="370814"/>
                  </a:lnTo>
                  <a:lnTo>
                    <a:pt x="44424" y="370103"/>
                  </a:lnTo>
                  <a:lnTo>
                    <a:pt x="40868" y="369392"/>
                  </a:lnTo>
                  <a:lnTo>
                    <a:pt x="9296" y="346633"/>
                  </a:lnTo>
                  <a:lnTo>
                    <a:pt x="0" y="319582"/>
                  </a:lnTo>
                  <a:lnTo>
                    <a:pt x="0" y="315963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94909" y="4555488"/>
            <a:ext cx="17462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105" dirty="0">
                <a:solidFill>
                  <a:srgbClr val="CFD0D8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33437" y="4522180"/>
            <a:ext cx="5085715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35" dirty="0">
                <a:solidFill>
                  <a:srgbClr val="CFD0D8"/>
                </a:solidFill>
                <a:latin typeface="Tahoma"/>
                <a:cs typeface="Tahoma"/>
              </a:rPr>
              <a:t>Otheí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29500"/>
              </a:lnSpc>
              <a:spcBef>
                <a:spcPts val="615"/>
              </a:spcBef>
            </a:pP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Stíawbeííy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Acai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Refíesheí,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Mango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Díagonfíuit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Refíesheí,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Vanilla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ean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14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3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ème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114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3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app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ino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318" y="253"/>
            <a:ext cx="4282681" cy="6440170"/>
            <a:chOff x="7147318" y="253"/>
            <a:chExt cx="4282681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318" y="253"/>
              <a:ext cx="4282681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6215" y="1798726"/>
              <a:ext cx="3854411" cy="2845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6873" y="748666"/>
            <a:ext cx="43802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B</a:t>
            </a:r>
            <a:r>
              <a:rPr spc="-140" dirty="0"/>
              <a:t>e</a:t>
            </a:r>
            <a:r>
              <a:rPr spc="-190" dirty="0"/>
              <a:t>v</a:t>
            </a:r>
            <a:r>
              <a:rPr spc="155" dirty="0"/>
              <a:t>e</a:t>
            </a:r>
            <a:r>
              <a:rPr spc="15" dirty="0"/>
              <a:t>í</a:t>
            </a:r>
            <a:r>
              <a:rPr spc="-155" dirty="0"/>
              <a:t>a</a:t>
            </a:r>
            <a:r>
              <a:rPr spc="-40" dirty="0"/>
              <a:t>ge</a:t>
            </a:r>
            <a:r>
              <a:rPr spc="-335" dirty="0"/>
              <a:t> </a:t>
            </a:r>
            <a:r>
              <a:rPr spc="240" dirty="0"/>
              <a:t>P</a:t>
            </a:r>
            <a:r>
              <a:rPr spc="70" dirty="0"/>
              <a:t>í</a:t>
            </a:r>
            <a:r>
              <a:rPr spc="-40" dirty="0"/>
              <a:t>e</a:t>
            </a:r>
            <a:r>
              <a:rPr spc="-50" dirty="0"/>
              <a:t>p</a:t>
            </a:r>
            <a:r>
              <a:rPr spc="120" dirty="0"/>
              <a:t>a</a:t>
            </a:r>
            <a:r>
              <a:rPr spc="-5" dirty="0"/>
              <a:t>í</a:t>
            </a:r>
            <a:r>
              <a:rPr spc="-220" dirty="0"/>
              <a:t>a</a:t>
            </a:r>
            <a:r>
              <a:rPr spc="-40" dirty="0"/>
              <a:t>t</a:t>
            </a:r>
            <a:r>
              <a:rPr spc="-145" dirty="0"/>
              <a:t>i</a:t>
            </a:r>
            <a:r>
              <a:rPr spc="-70" dirty="0"/>
              <a:t>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94175" y="1555406"/>
            <a:ext cx="867410" cy="1381760"/>
            <a:chOff x="594175" y="1555406"/>
            <a:chExt cx="867410" cy="13817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573" y="1560804"/>
              <a:ext cx="856532" cy="13704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9573" y="1560804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46"/>
                  </a:moveTo>
                  <a:lnTo>
                    <a:pt x="428268" y="1370444"/>
                  </a:lnTo>
                  <a:lnTo>
                    <a:pt x="856532" y="1199146"/>
                  </a:lnTo>
                  <a:lnTo>
                    <a:pt x="856532" y="0"/>
                  </a:lnTo>
                  <a:lnTo>
                    <a:pt x="428268" y="171297"/>
                  </a:lnTo>
                  <a:lnTo>
                    <a:pt x="0" y="0"/>
                  </a:lnTo>
                  <a:lnTo>
                    <a:pt x="0" y="1199146"/>
                  </a:lnTo>
                  <a:close/>
                </a:path>
              </a:pathLst>
            </a:custGeom>
            <a:ln w="10706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65478" y="2071534"/>
            <a:ext cx="12509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495" dirty="0">
                <a:solidFill>
                  <a:srgbClr val="CFD0D8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0377" y="1714653"/>
            <a:ext cx="39306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CFD0D8"/>
                </a:solidFill>
                <a:latin typeface="Tahoma"/>
                <a:cs typeface="Tahoma"/>
              </a:rPr>
              <a:t>H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o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0377" y="2109607"/>
            <a:ext cx="3164840" cy="23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60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d,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ame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Mil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k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30" dirty="0">
                <a:solidFill>
                  <a:srgbClr val="CFD0D8"/>
                </a:solidFill>
                <a:latin typeface="Verdana"/>
                <a:cs typeface="Verdana"/>
              </a:rPr>
              <a:t>sp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-b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4175" y="2925851"/>
            <a:ext cx="867410" cy="1381760"/>
            <a:chOff x="594175" y="2925851"/>
            <a:chExt cx="867410" cy="138176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573" y="2931248"/>
              <a:ext cx="856532" cy="13704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9573" y="293124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59"/>
                  </a:moveTo>
                  <a:lnTo>
                    <a:pt x="428268" y="1370469"/>
                  </a:lnTo>
                  <a:lnTo>
                    <a:pt x="856532" y="1199159"/>
                  </a:lnTo>
                  <a:lnTo>
                    <a:pt x="856532" y="0"/>
                  </a:lnTo>
                  <a:lnTo>
                    <a:pt x="428268" y="171310"/>
                  </a:lnTo>
                  <a:lnTo>
                    <a:pt x="0" y="0"/>
                  </a:lnTo>
                  <a:lnTo>
                    <a:pt x="0" y="1199159"/>
                  </a:lnTo>
                  <a:close/>
                </a:path>
              </a:pathLst>
            </a:custGeom>
            <a:ln w="10706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3615" y="3441990"/>
            <a:ext cx="16891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150" dirty="0">
                <a:solidFill>
                  <a:srgbClr val="CFD0D8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0377" y="3085097"/>
            <a:ext cx="1998980" cy="626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85" dirty="0">
                <a:solidFill>
                  <a:srgbClr val="CFD0D8"/>
                </a:solidFill>
                <a:latin typeface="Tahoma"/>
                <a:cs typeface="Tahoma"/>
              </a:rPr>
              <a:t>Iced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ille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d,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Blende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d,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70" dirty="0">
                <a:solidFill>
                  <a:srgbClr val="CFD0D8"/>
                </a:solidFill>
                <a:latin typeface="Verdana"/>
                <a:cs typeface="Verdana"/>
              </a:rPr>
              <a:t>ha</a:t>
            </a:r>
            <a:r>
              <a:rPr sz="1350" spc="-114" dirty="0">
                <a:solidFill>
                  <a:srgbClr val="CFD0D8"/>
                </a:solidFill>
                <a:latin typeface="Verdana"/>
                <a:cs typeface="Verdana"/>
              </a:rPr>
              <a:t>k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en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4220" y="4296365"/>
            <a:ext cx="867410" cy="1381760"/>
            <a:chOff x="594220" y="4296365"/>
            <a:chExt cx="867410" cy="13817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573" y="4301718"/>
              <a:ext cx="856532" cy="137045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573" y="4301718"/>
              <a:ext cx="856615" cy="1370965"/>
            </a:xfrm>
            <a:custGeom>
              <a:avLst/>
              <a:gdLst/>
              <a:ahLst/>
              <a:cxnLst/>
              <a:rect l="l" t="t" r="r" b="b"/>
              <a:pathLst>
                <a:path w="856615" h="1370964">
                  <a:moveTo>
                    <a:pt x="0" y="1199147"/>
                  </a:moveTo>
                  <a:lnTo>
                    <a:pt x="428268" y="1370454"/>
                  </a:lnTo>
                  <a:lnTo>
                    <a:pt x="856532" y="1199147"/>
                  </a:lnTo>
                  <a:lnTo>
                    <a:pt x="856532" y="0"/>
                  </a:lnTo>
                  <a:lnTo>
                    <a:pt x="428268" y="171297"/>
                  </a:lnTo>
                  <a:lnTo>
                    <a:pt x="0" y="0"/>
                  </a:lnTo>
                  <a:lnTo>
                    <a:pt x="0" y="1199147"/>
                  </a:lnTo>
                  <a:close/>
                </a:path>
              </a:pathLst>
            </a:custGeom>
            <a:ln w="10706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0791" y="4812447"/>
            <a:ext cx="17462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-105" dirty="0">
                <a:solidFill>
                  <a:srgbClr val="CFD0D8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00377" y="4455567"/>
            <a:ext cx="2408555" cy="626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5" dirty="0">
                <a:solidFill>
                  <a:srgbClr val="CFD0D8"/>
                </a:solidFill>
                <a:latin typeface="Tahoma"/>
                <a:cs typeface="Tahoma"/>
              </a:rPr>
              <a:t>Extías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Sy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up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op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pi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ene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7318" y="253"/>
            <a:ext cx="4282681" cy="6440170"/>
            <a:chOff x="7147318" y="253"/>
            <a:chExt cx="4282681" cy="6440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318" y="253"/>
              <a:ext cx="4282681" cy="64401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6215" y="723299"/>
              <a:ext cx="3854411" cy="49964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6873" y="2290433"/>
            <a:ext cx="46285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5" dirty="0"/>
              <a:t>N</a:t>
            </a:r>
            <a:r>
              <a:rPr spc="-145" dirty="0"/>
              <a:t>u</a:t>
            </a:r>
            <a:r>
              <a:rPr spc="160" dirty="0"/>
              <a:t>t</a:t>
            </a:r>
            <a:r>
              <a:rPr spc="85" dirty="0"/>
              <a:t>í</a:t>
            </a:r>
            <a:r>
              <a:rPr spc="-160" dirty="0"/>
              <a:t>i</a:t>
            </a:r>
            <a:r>
              <a:rPr spc="-40" dirty="0"/>
              <a:t>t</a:t>
            </a:r>
            <a:r>
              <a:rPr spc="-145" dirty="0"/>
              <a:t>i</a:t>
            </a:r>
            <a:r>
              <a:rPr spc="-70" dirty="0"/>
              <a:t>o</a:t>
            </a:r>
            <a:r>
              <a:rPr spc="-105" dirty="0"/>
              <a:t>n</a:t>
            </a:r>
            <a:r>
              <a:rPr spc="-130" dirty="0"/>
              <a:t>al</a:t>
            </a:r>
            <a:r>
              <a:rPr spc="-335" dirty="0"/>
              <a:t> </a:t>
            </a:r>
            <a:r>
              <a:rPr spc="-365" dirty="0"/>
              <a:t>I</a:t>
            </a:r>
            <a:r>
              <a:rPr spc="-545" dirty="0"/>
              <a:t>n</a:t>
            </a:r>
            <a:r>
              <a:rPr spc="-114" dirty="0"/>
              <a:t>f</a:t>
            </a:r>
            <a:r>
              <a:rPr spc="55" dirty="0"/>
              <a:t>oí</a:t>
            </a:r>
            <a:r>
              <a:rPr spc="80" dirty="0"/>
              <a:t>m</a:t>
            </a:r>
            <a:r>
              <a:rPr spc="-220" dirty="0"/>
              <a:t>a</a:t>
            </a:r>
            <a:r>
              <a:rPr spc="-40" dirty="0"/>
              <a:t>t</a:t>
            </a:r>
            <a:r>
              <a:rPr spc="-145" dirty="0"/>
              <a:t>i</a:t>
            </a:r>
            <a:r>
              <a:rPr spc="-70" dirty="0"/>
              <a:t>on</a:t>
            </a:r>
          </a:p>
        </p:txBody>
      </p:sp>
      <p:sp>
        <p:nvSpPr>
          <p:cNvPr id="7" name="object 7"/>
          <p:cNvSpPr/>
          <p:nvPr/>
        </p:nvSpPr>
        <p:spPr>
          <a:xfrm>
            <a:off x="604332" y="3116833"/>
            <a:ext cx="5939155" cy="1009015"/>
          </a:xfrm>
          <a:custGeom>
            <a:avLst/>
            <a:gdLst/>
            <a:ahLst/>
            <a:cxnLst/>
            <a:rect l="l" t="t" r="r" b="b"/>
            <a:pathLst>
              <a:path w="5939155" h="1009014">
                <a:moveTo>
                  <a:pt x="0" y="953617"/>
                </a:moveTo>
                <a:lnTo>
                  <a:pt x="0" y="55206"/>
                </a:lnTo>
                <a:lnTo>
                  <a:pt x="0" y="51574"/>
                </a:lnTo>
                <a:lnTo>
                  <a:pt x="356" y="47993"/>
                </a:lnTo>
                <a:lnTo>
                  <a:pt x="1061" y="44437"/>
                </a:lnTo>
                <a:lnTo>
                  <a:pt x="1770" y="40881"/>
                </a:lnTo>
                <a:lnTo>
                  <a:pt x="2816" y="37426"/>
                </a:lnTo>
                <a:lnTo>
                  <a:pt x="4201" y="34086"/>
                </a:lnTo>
                <a:lnTo>
                  <a:pt x="5590" y="30734"/>
                </a:lnTo>
                <a:lnTo>
                  <a:pt x="7292" y="27546"/>
                </a:lnTo>
                <a:lnTo>
                  <a:pt x="9306" y="24536"/>
                </a:lnTo>
                <a:lnTo>
                  <a:pt x="11320" y="21526"/>
                </a:lnTo>
                <a:lnTo>
                  <a:pt x="24536" y="9309"/>
                </a:lnTo>
                <a:lnTo>
                  <a:pt x="27547" y="7289"/>
                </a:lnTo>
                <a:lnTo>
                  <a:pt x="44429" y="1066"/>
                </a:lnTo>
                <a:lnTo>
                  <a:pt x="47986" y="355"/>
                </a:lnTo>
                <a:lnTo>
                  <a:pt x="51578" y="0"/>
                </a:lnTo>
                <a:lnTo>
                  <a:pt x="55199" y="0"/>
                </a:lnTo>
                <a:lnTo>
                  <a:pt x="5883450" y="0"/>
                </a:lnTo>
                <a:lnTo>
                  <a:pt x="5887082" y="0"/>
                </a:lnTo>
                <a:lnTo>
                  <a:pt x="5890663" y="355"/>
                </a:lnTo>
                <a:lnTo>
                  <a:pt x="5894219" y="1066"/>
                </a:lnTo>
                <a:lnTo>
                  <a:pt x="5897775" y="1765"/>
                </a:lnTo>
                <a:lnTo>
                  <a:pt x="5914120" y="9309"/>
                </a:lnTo>
                <a:lnTo>
                  <a:pt x="5917130" y="11315"/>
                </a:lnTo>
                <a:lnTo>
                  <a:pt x="5937590" y="44437"/>
                </a:lnTo>
                <a:lnTo>
                  <a:pt x="5938301" y="47993"/>
                </a:lnTo>
                <a:lnTo>
                  <a:pt x="5938657" y="51574"/>
                </a:lnTo>
                <a:lnTo>
                  <a:pt x="5938657" y="55206"/>
                </a:lnTo>
                <a:lnTo>
                  <a:pt x="5938657" y="953617"/>
                </a:lnTo>
                <a:lnTo>
                  <a:pt x="5938657" y="957237"/>
                </a:lnTo>
                <a:lnTo>
                  <a:pt x="5938301" y="960831"/>
                </a:lnTo>
                <a:lnTo>
                  <a:pt x="5937590" y="964387"/>
                </a:lnTo>
                <a:lnTo>
                  <a:pt x="5936879" y="967943"/>
                </a:lnTo>
                <a:lnTo>
                  <a:pt x="5914120" y="999515"/>
                </a:lnTo>
                <a:lnTo>
                  <a:pt x="5887082" y="1008811"/>
                </a:lnTo>
                <a:lnTo>
                  <a:pt x="5883450" y="1008811"/>
                </a:lnTo>
                <a:lnTo>
                  <a:pt x="55199" y="1008811"/>
                </a:lnTo>
                <a:lnTo>
                  <a:pt x="51578" y="1008811"/>
                </a:lnTo>
                <a:lnTo>
                  <a:pt x="47986" y="1008456"/>
                </a:lnTo>
                <a:lnTo>
                  <a:pt x="13606" y="990079"/>
                </a:lnTo>
                <a:lnTo>
                  <a:pt x="9306" y="984275"/>
                </a:lnTo>
                <a:lnTo>
                  <a:pt x="7292" y="981265"/>
                </a:lnTo>
                <a:lnTo>
                  <a:pt x="0" y="957237"/>
                </a:lnTo>
                <a:lnTo>
                  <a:pt x="0" y="953617"/>
                </a:lnTo>
                <a:close/>
              </a:path>
            </a:pathLst>
          </a:custGeom>
          <a:ln w="95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9094" y="3121601"/>
          <a:ext cx="5929630" cy="999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878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15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Caloíies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50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Fat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5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Caíbs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5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Píotein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03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35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100-500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55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0-25g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114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10-75g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lnR w="9525">
                      <a:solidFill>
                        <a:srgbClr val="2A2A2D"/>
                      </a:solidFill>
                      <a:prstDash val="solid"/>
                    </a:ln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50" spc="-110" dirty="0">
                          <a:solidFill>
                            <a:srgbClr val="CFD0D8"/>
                          </a:solidFill>
                          <a:latin typeface="Verdana"/>
                          <a:cs typeface="Verdana"/>
                        </a:rPr>
                        <a:t>1-20g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2A2A2D"/>
                      </a:solidFill>
                      <a:prstDash val="solid"/>
                    </a:lnL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228" y="2594979"/>
            <a:ext cx="673354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D</a:t>
            </a:r>
            <a:r>
              <a:rPr spc="-220" dirty="0"/>
              <a:t>a</a:t>
            </a:r>
            <a:r>
              <a:rPr spc="-50" dirty="0"/>
              <a:t>t</a:t>
            </a:r>
            <a:r>
              <a:rPr spc="-125" dirty="0"/>
              <a:t>a</a:t>
            </a:r>
            <a:r>
              <a:rPr spc="-335" dirty="0"/>
              <a:t> </a:t>
            </a:r>
            <a:r>
              <a:rPr spc="25" dirty="0"/>
              <a:t>Cl</a:t>
            </a:r>
            <a:r>
              <a:rPr dirty="0"/>
              <a:t>e</a:t>
            </a:r>
            <a:r>
              <a:rPr spc="-100" dirty="0"/>
              <a:t>a</a:t>
            </a:r>
            <a:r>
              <a:rPr spc="-125" dirty="0"/>
              <a:t>n</a:t>
            </a:r>
            <a:r>
              <a:rPr spc="-70" dirty="0"/>
              <a:t>i</a:t>
            </a:r>
            <a:r>
              <a:rPr spc="-155" dirty="0"/>
              <a:t>n</a:t>
            </a:r>
            <a:r>
              <a:rPr spc="-15" dirty="0"/>
              <a:t>g</a:t>
            </a:r>
            <a:r>
              <a:rPr spc="-335" dirty="0"/>
              <a:t> </a:t>
            </a:r>
            <a:r>
              <a:rPr spc="-75" dirty="0"/>
              <a:t>and</a:t>
            </a:r>
            <a:r>
              <a:rPr spc="-335" dirty="0"/>
              <a:t> </a:t>
            </a:r>
            <a:r>
              <a:rPr spc="240" dirty="0"/>
              <a:t>P</a:t>
            </a:r>
            <a:r>
              <a:rPr spc="70" dirty="0"/>
              <a:t>í</a:t>
            </a:r>
            <a:r>
              <a:rPr spc="90" dirty="0"/>
              <a:t>ep</a:t>
            </a:r>
            <a:r>
              <a:rPr spc="20" dirty="0"/>
              <a:t>ío</a:t>
            </a:r>
            <a:r>
              <a:rPr dirty="0"/>
              <a:t>c</a:t>
            </a:r>
            <a:r>
              <a:rPr spc="-55" dirty="0"/>
              <a:t>e</a:t>
            </a:r>
            <a:r>
              <a:rPr spc="-30" dirty="0"/>
              <a:t>s</a:t>
            </a:r>
            <a:r>
              <a:rPr spc="-50" dirty="0"/>
              <a:t>s</a:t>
            </a:r>
            <a:r>
              <a:rPr spc="-70" dirty="0"/>
              <a:t>i</a:t>
            </a:r>
            <a:r>
              <a:rPr spc="-155" dirty="0"/>
              <a:t>n</a:t>
            </a:r>
            <a:r>
              <a:rPr spc="-15" dirty="0"/>
              <a:t>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7360" y="3416633"/>
            <a:ext cx="4596765" cy="1275715"/>
            <a:chOff x="1037360" y="3416633"/>
            <a:chExt cx="4596765" cy="1275715"/>
          </a:xfrm>
        </p:grpSpPr>
        <p:sp>
          <p:nvSpPr>
            <p:cNvPr id="4" name="object 4"/>
            <p:cNvSpPr/>
            <p:nvPr/>
          </p:nvSpPr>
          <p:spPr>
            <a:xfrm>
              <a:off x="1042118" y="3421392"/>
              <a:ext cx="4587240" cy="1266190"/>
            </a:xfrm>
            <a:custGeom>
              <a:avLst/>
              <a:gdLst/>
              <a:ahLst/>
              <a:cxnLst/>
              <a:rect l="l" t="t" r="r" b="b"/>
              <a:pathLst>
                <a:path w="4587240" h="1266189">
                  <a:moveTo>
                    <a:pt x="4539353" y="0"/>
                  </a:moveTo>
                  <a:lnTo>
                    <a:pt x="47878" y="0"/>
                  </a:lnTo>
                  <a:lnTo>
                    <a:pt x="40839" y="1396"/>
                  </a:lnTo>
                  <a:lnTo>
                    <a:pt x="7005" y="27304"/>
                  </a:lnTo>
                  <a:lnTo>
                    <a:pt x="0" y="47866"/>
                  </a:lnTo>
                  <a:lnTo>
                    <a:pt x="0" y="1217879"/>
                  </a:lnTo>
                  <a:lnTo>
                    <a:pt x="21342" y="1254772"/>
                  </a:lnTo>
                  <a:lnTo>
                    <a:pt x="47878" y="1265758"/>
                  </a:lnTo>
                  <a:lnTo>
                    <a:pt x="4539353" y="1265758"/>
                  </a:lnTo>
                  <a:lnTo>
                    <a:pt x="4576233" y="1244422"/>
                  </a:lnTo>
                  <a:lnTo>
                    <a:pt x="4587219" y="1217879"/>
                  </a:lnTo>
                  <a:lnTo>
                    <a:pt x="4587219" y="47866"/>
                  </a:lnTo>
                  <a:lnTo>
                    <a:pt x="4565883" y="10985"/>
                  </a:lnTo>
                  <a:lnTo>
                    <a:pt x="4539353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877" y="3426147"/>
              <a:ext cx="4577707" cy="12562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2118" y="3421392"/>
              <a:ext cx="4587240" cy="1266190"/>
            </a:xfrm>
            <a:custGeom>
              <a:avLst/>
              <a:gdLst/>
              <a:ahLst/>
              <a:cxnLst/>
              <a:rect l="l" t="t" r="r" b="b"/>
              <a:pathLst>
                <a:path w="4587240" h="1266189">
                  <a:moveTo>
                    <a:pt x="0" y="1210564"/>
                  </a:moveTo>
                  <a:lnTo>
                    <a:pt x="0" y="55194"/>
                  </a:lnTo>
                  <a:lnTo>
                    <a:pt x="0" y="51562"/>
                  </a:lnTo>
                  <a:lnTo>
                    <a:pt x="353" y="47980"/>
                  </a:lnTo>
                  <a:lnTo>
                    <a:pt x="1061" y="44424"/>
                  </a:lnTo>
                  <a:lnTo>
                    <a:pt x="1766" y="40868"/>
                  </a:lnTo>
                  <a:lnTo>
                    <a:pt x="2813" y="37414"/>
                  </a:lnTo>
                  <a:lnTo>
                    <a:pt x="4202" y="34061"/>
                  </a:lnTo>
                  <a:lnTo>
                    <a:pt x="5586" y="30721"/>
                  </a:lnTo>
                  <a:lnTo>
                    <a:pt x="7288" y="27533"/>
                  </a:lnTo>
                  <a:lnTo>
                    <a:pt x="9302" y="24523"/>
                  </a:lnTo>
                  <a:lnTo>
                    <a:pt x="11316" y="21513"/>
                  </a:lnTo>
                  <a:lnTo>
                    <a:pt x="13602" y="18719"/>
                  </a:lnTo>
                  <a:lnTo>
                    <a:pt x="16168" y="16167"/>
                  </a:lnTo>
                  <a:lnTo>
                    <a:pt x="18728" y="13601"/>
                  </a:lnTo>
                  <a:lnTo>
                    <a:pt x="21516" y="11315"/>
                  </a:lnTo>
                  <a:lnTo>
                    <a:pt x="24532" y="9296"/>
                  </a:lnTo>
                  <a:lnTo>
                    <a:pt x="27543" y="7277"/>
                  </a:lnTo>
                  <a:lnTo>
                    <a:pt x="44430" y="1054"/>
                  </a:lnTo>
                  <a:lnTo>
                    <a:pt x="47983" y="342"/>
                  </a:lnTo>
                  <a:lnTo>
                    <a:pt x="51574" y="0"/>
                  </a:lnTo>
                  <a:lnTo>
                    <a:pt x="55200" y="0"/>
                  </a:lnTo>
                  <a:lnTo>
                    <a:pt x="4532025" y="0"/>
                  </a:lnTo>
                  <a:lnTo>
                    <a:pt x="4535657" y="0"/>
                  </a:lnTo>
                  <a:lnTo>
                    <a:pt x="4539239" y="342"/>
                  </a:lnTo>
                  <a:lnTo>
                    <a:pt x="4542795" y="1054"/>
                  </a:lnTo>
                  <a:lnTo>
                    <a:pt x="4546351" y="1765"/>
                  </a:lnTo>
                  <a:lnTo>
                    <a:pt x="4549805" y="2806"/>
                  </a:lnTo>
                  <a:lnTo>
                    <a:pt x="4553145" y="4191"/>
                  </a:lnTo>
                  <a:lnTo>
                    <a:pt x="4556498" y="5575"/>
                  </a:lnTo>
                  <a:lnTo>
                    <a:pt x="4559686" y="7277"/>
                  </a:lnTo>
                  <a:lnTo>
                    <a:pt x="4562696" y="9296"/>
                  </a:lnTo>
                  <a:lnTo>
                    <a:pt x="4565705" y="11315"/>
                  </a:lnTo>
                  <a:lnTo>
                    <a:pt x="4568499" y="13601"/>
                  </a:lnTo>
                  <a:lnTo>
                    <a:pt x="4571052" y="16167"/>
                  </a:lnTo>
                  <a:lnTo>
                    <a:pt x="4573618" y="18719"/>
                  </a:lnTo>
                  <a:lnTo>
                    <a:pt x="4575904" y="21513"/>
                  </a:lnTo>
                  <a:lnTo>
                    <a:pt x="4577923" y="24523"/>
                  </a:lnTo>
                  <a:lnTo>
                    <a:pt x="4579942" y="27533"/>
                  </a:lnTo>
                  <a:lnTo>
                    <a:pt x="4587219" y="51562"/>
                  </a:lnTo>
                  <a:lnTo>
                    <a:pt x="4587219" y="55194"/>
                  </a:lnTo>
                  <a:lnTo>
                    <a:pt x="4587219" y="1210564"/>
                  </a:lnTo>
                  <a:lnTo>
                    <a:pt x="4587219" y="1214183"/>
                  </a:lnTo>
                  <a:lnTo>
                    <a:pt x="4586876" y="1217777"/>
                  </a:lnTo>
                  <a:lnTo>
                    <a:pt x="4586165" y="1221333"/>
                  </a:lnTo>
                  <a:lnTo>
                    <a:pt x="4585454" y="1224889"/>
                  </a:lnTo>
                  <a:lnTo>
                    <a:pt x="4584413" y="1228331"/>
                  </a:lnTo>
                  <a:lnTo>
                    <a:pt x="4583028" y="1231684"/>
                  </a:lnTo>
                  <a:lnTo>
                    <a:pt x="4581644" y="1235036"/>
                  </a:lnTo>
                  <a:lnTo>
                    <a:pt x="4579942" y="1238224"/>
                  </a:lnTo>
                  <a:lnTo>
                    <a:pt x="4577923" y="1241234"/>
                  </a:lnTo>
                  <a:lnTo>
                    <a:pt x="4575904" y="1244244"/>
                  </a:lnTo>
                  <a:lnTo>
                    <a:pt x="4573618" y="1247038"/>
                  </a:lnTo>
                  <a:lnTo>
                    <a:pt x="4571052" y="1249591"/>
                  </a:lnTo>
                  <a:lnTo>
                    <a:pt x="4568499" y="1252156"/>
                  </a:lnTo>
                  <a:lnTo>
                    <a:pt x="4553145" y="1261554"/>
                  </a:lnTo>
                  <a:lnTo>
                    <a:pt x="4549805" y="1262951"/>
                  </a:lnTo>
                  <a:lnTo>
                    <a:pt x="4546351" y="1263992"/>
                  </a:lnTo>
                  <a:lnTo>
                    <a:pt x="4542795" y="1264704"/>
                  </a:lnTo>
                  <a:lnTo>
                    <a:pt x="4539239" y="1265415"/>
                  </a:lnTo>
                  <a:lnTo>
                    <a:pt x="4535657" y="1265758"/>
                  </a:lnTo>
                  <a:lnTo>
                    <a:pt x="4532025" y="1265758"/>
                  </a:lnTo>
                  <a:lnTo>
                    <a:pt x="55200" y="1265758"/>
                  </a:lnTo>
                  <a:lnTo>
                    <a:pt x="51574" y="1265758"/>
                  </a:lnTo>
                  <a:lnTo>
                    <a:pt x="47983" y="1265415"/>
                  </a:lnTo>
                  <a:lnTo>
                    <a:pt x="44430" y="1264704"/>
                  </a:lnTo>
                  <a:lnTo>
                    <a:pt x="40873" y="1263992"/>
                  </a:lnTo>
                  <a:lnTo>
                    <a:pt x="37425" y="1262951"/>
                  </a:lnTo>
                  <a:lnTo>
                    <a:pt x="34076" y="1261554"/>
                  </a:lnTo>
                  <a:lnTo>
                    <a:pt x="30728" y="1260170"/>
                  </a:lnTo>
                  <a:lnTo>
                    <a:pt x="27543" y="1258481"/>
                  </a:lnTo>
                  <a:lnTo>
                    <a:pt x="24532" y="1256461"/>
                  </a:lnTo>
                  <a:lnTo>
                    <a:pt x="21516" y="1254442"/>
                  </a:lnTo>
                  <a:lnTo>
                    <a:pt x="18728" y="1252156"/>
                  </a:lnTo>
                  <a:lnTo>
                    <a:pt x="16168" y="1249591"/>
                  </a:lnTo>
                  <a:lnTo>
                    <a:pt x="13602" y="1247038"/>
                  </a:lnTo>
                  <a:lnTo>
                    <a:pt x="4202" y="1231684"/>
                  </a:lnTo>
                  <a:lnTo>
                    <a:pt x="2813" y="1228331"/>
                  </a:lnTo>
                  <a:lnTo>
                    <a:pt x="1766" y="1224889"/>
                  </a:lnTo>
                  <a:lnTo>
                    <a:pt x="1061" y="1221333"/>
                  </a:lnTo>
                  <a:lnTo>
                    <a:pt x="353" y="1217777"/>
                  </a:lnTo>
                  <a:lnTo>
                    <a:pt x="0" y="1214183"/>
                  </a:lnTo>
                  <a:lnTo>
                    <a:pt x="0" y="1210564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09055" y="3579991"/>
            <a:ext cx="4018279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1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10" dirty="0">
                <a:solidFill>
                  <a:srgbClr val="CFD0D8"/>
                </a:solidFill>
                <a:latin typeface="Tahoma"/>
                <a:cs typeface="Tahoma"/>
              </a:rPr>
              <a:t>anda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d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45" dirty="0">
                <a:solidFill>
                  <a:srgbClr val="CFD0D8"/>
                </a:solidFill>
                <a:latin typeface="Tahoma"/>
                <a:cs typeface="Tahoma"/>
              </a:rPr>
              <a:t>z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10" dirty="0">
                <a:solidFill>
                  <a:srgbClr val="CFD0D8"/>
                </a:solidFill>
                <a:latin typeface="Tahoma"/>
                <a:cs typeface="Tahoma"/>
              </a:rPr>
              <a:t>M</a:t>
            </a:r>
            <a:r>
              <a:rPr sz="1650" b="1" spc="-1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7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80" dirty="0">
                <a:solidFill>
                  <a:srgbClr val="CFD0D8"/>
                </a:solidFill>
                <a:latin typeface="Tahoma"/>
                <a:cs typeface="Tahoma"/>
              </a:rPr>
              <a:t>u</a:t>
            </a:r>
            <a:r>
              <a:rPr sz="1650" b="1" spc="15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eme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n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29500"/>
              </a:lnSpc>
              <a:spcBef>
                <a:spcPts val="615"/>
              </a:spcBef>
            </a:pP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Ensuíe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all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nutíition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values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aíe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píovided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standaíd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7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3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iz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05415" y="3416633"/>
            <a:ext cx="4596765" cy="1275715"/>
            <a:chOff x="5805415" y="3416633"/>
            <a:chExt cx="4596765" cy="1275715"/>
          </a:xfrm>
        </p:grpSpPr>
        <p:sp>
          <p:nvSpPr>
            <p:cNvPr id="9" name="object 9"/>
            <p:cNvSpPr/>
            <p:nvPr/>
          </p:nvSpPr>
          <p:spPr>
            <a:xfrm>
              <a:off x="5810173" y="3421392"/>
              <a:ext cx="4587240" cy="1266190"/>
            </a:xfrm>
            <a:custGeom>
              <a:avLst/>
              <a:gdLst/>
              <a:ahLst/>
              <a:cxnLst/>
              <a:rect l="l" t="t" r="r" b="b"/>
              <a:pathLst>
                <a:path w="4587240" h="1266189">
                  <a:moveTo>
                    <a:pt x="4539348" y="0"/>
                  </a:moveTo>
                  <a:lnTo>
                    <a:pt x="47878" y="0"/>
                  </a:lnTo>
                  <a:lnTo>
                    <a:pt x="40830" y="1396"/>
                  </a:lnTo>
                  <a:lnTo>
                    <a:pt x="6997" y="27304"/>
                  </a:lnTo>
                  <a:lnTo>
                    <a:pt x="0" y="47866"/>
                  </a:lnTo>
                  <a:lnTo>
                    <a:pt x="0" y="1217879"/>
                  </a:lnTo>
                  <a:lnTo>
                    <a:pt x="21335" y="1254772"/>
                  </a:lnTo>
                  <a:lnTo>
                    <a:pt x="47878" y="1265758"/>
                  </a:lnTo>
                  <a:lnTo>
                    <a:pt x="4539348" y="1265758"/>
                  </a:lnTo>
                  <a:lnTo>
                    <a:pt x="4576228" y="1244422"/>
                  </a:lnTo>
                  <a:lnTo>
                    <a:pt x="4587226" y="1217879"/>
                  </a:lnTo>
                  <a:lnTo>
                    <a:pt x="4587226" y="47866"/>
                  </a:lnTo>
                  <a:lnTo>
                    <a:pt x="4565878" y="10985"/>
                  </a:lnTo>
                  <a:lnTo>
                    <a:pt x="453934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4923" y="3426147"/>
              <a:ext cx="4577713" cy="12562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10173" y="3421392"/>
              <a:ext cx="4587240" cy="1266190"/>
            </a:xfrm>
            <a:custGeom>
              <a:avLst/>
              <a:gdLst/>
              <a:ahLst/>
              <a:cxnLst/>
              <a:rect l="l" t="t" r="r" b="b"/>
              <a:pathLst>
                <a:path w="4587240" h="1266189">
                  <a:moveTo>
                    <a:pt x="0" y="1210564"/>
                  </a:moveTo>
                  <a:lnTo>
                    <a:pt x="0" y="55194"/>
                  </a:lnTo>
                  <a:lnTo>
                    <a:pt x="0" y="51562"/>
                  </a:lnTo>
                  <a:lnTo>
                    <a:pt x="342" y="47980"/>
                  </a:lnTo>
                  <a:lnTo>
                    <a:pt x="1054" y="44424"/>
                  </a:lnTo>
                  <a:lnTo>
                    <a:pt x="1765" y="40868"/>
                  </a:lnTo>
                  <a:lnTo>
                    <a:pt x="2806" y="37414"/>
                  </a:lnTo>
                  <a:lnTo>
                    <a:pt x="4203" y="34061"/>
                  </a:lnTo>
                  <a:lnTo>
                    <a:pt x="5588" y="30721"/>
                  </a:lnTo>
                  <a:lnTo>
                    <a:pt x="7289" y="27533"/>
                  </a:lnTo>
                  <a:lnTo>
                    <a:pt x="9296" y="24523"/>
                  </a:lnTo>
                  <a:lnTo>
                    <a:pt x="11315" y="21513"/>
                  </a:lnTo>
                  <a:lnTo>
                    <a:pt x="13601" y="18719"/>
                  </a:lnTo>
                  <a:lnTo>
                    <a:pt x="16167" y="16167"/>
                  </a:lnTo>
                  <a:lnTo>
                    <a:pt x="18732" y="13601"/>
                  </a:lnTo>
                  <a:lnTo>
                    <a:pt x="34074" y="4191"/>
                  </a:lnTo>
                  <a:lnTo>
                    <a:pt x="37414" y="2806"/>
                  </a:lnTo>
                  <a:lnTo>
                    <a:pt x="40868" y="1765"/>
                  </a:lnTo>
                  <a:lnTo>
                    <a:pt x="44424" y="1054"/>
                  </a:lnTo>
                  <a:lnTo>
                    <a:pt x="47980" y="342"/>
                  </a:lnTo>
                  <a:lnTo>
                    <a:pt x="51574" y="0"/>
                  </a:lnTo>
                  <a:lnTo>
                    <a:pt x="55194" y="0"/>
                  </a:lnTo>
                  <a:lnTo>
                    <a:pt x="4532020" y="0"/>
                  </a:lnTo>
                  <a:lnTo>
                    <a:pt x="4535652" y="0"/>
                  </a:lnTo>
                  <a:lnTo>
                    <a:pt x="4539234" y="342"/>
                  </a:lnTo>
                  <a:lnTo>
                    <a:pt x="4542790" y="1054"/>
                  </a:lnTo>
                  <a:lnTo>
                    <a:pt x="4546346" y="1765"/>
                  </a:lnTo>
                  <a:lnTo>
                    <a:pt x="4549800" y="2806"/>
                  </a:lnTo>
                  <a:lnTo>
                    <a:pt x="4553140" y="4191"/>
                  </a:lnTo>
                  <a:lnTo>
                    <a:pt x="4556493" y="5575"/>
                  </a:lnTo>
                  <a:lnTo>
                    <a:pt x="4571060" y="16167"/>
                  </a:lnTo>
                  <a:lnTo>
                    <a:pt x="4573612" y="18719"/>
                  </a:lnTo>
                  <a:lnTo>
                    <a:pt x="4575911" y="21513"/>
                  </a:lnTo>
                  <a:lnTo>
                    <a:pt x="4577918" y="24523"/>
                  </a:lnTo>
                  <a:lnTo>
                    <a:pt x="4579924" y="27533"/>
                  </a:lnTo>
                  <a:lnTo>
                    <a:pt x="4586160" y="44424"/>
                  </a:lnTo>
                  <a:lnTo>
                    <a:pt x="4586871" y="47980"/>
                  </a:lnTo>
                  <a:lnTo>
                    <a:pt x="4587227" y="51562"/>
                  </a:lnTo>
                  <a:lnTo>
                    <a:pt x="4587227" y="55194"/>
                  </a:lnTo>
                  <a:lnTo>
                    <a:pt x="4587227" y="1210564"/>
                  </a:lnTo>
                  <a:lnTo>
                    <a:pt x="4587227" y="1214183"/>
                  </a:lnTo>
                  <a:lnTo>
                    <a:pt x="4586871" y="1217777"/>
                  </a:lnTo>
                  <a:lnTo>
                    <a:pt x="4586160" y="1221333"/>
                  </a:lnTo>
                  <a:lnTo>
                    <a:pt x="4585462" y="1224889"/>
                  </a:lnTo>
                  <a:lnTo>
                    <a:pt x="4577918" y="1241234"/>
                  </a:lnTo>
                  <a:lnTo>
                    <a:pt x="4575911" y="1244244"/>
                  </a:lnTo>
                  <a:lnTo>
                    <a:pt x="4573612" y="1247038"/>
                  </a:lnTo>
                  <a:lnTo>
                    <a:pt x="4571060" y="1249591"/>
                  </a:lnTo>
                  <a:lnTo>
                    <a:pt x="4568494" y="1252156"/>
                  </a:lnTo>
                  <a:lnTo>
                    <a:pt x="4553140" y="1261554"/>
                  </a:lnTo>
                  <a:lnTo>
                    <a:pt x="4549800" y="1262951"/>
                  </a:lnTo>
                  <a:lnTo>
                    <a:pt x="4546346" y="1263992"/>
                  </a:lnTo>
                  <a:lnTo>
                    <a:pt x="4542790" y="1264704"/>
                  </a:lnTo>
                  <a:lnTo>
                    <a:pt x="4539234" y="1265415"/>
                  </a:lnTo>
                  <a:lnTo>
                    <a:pt x="4535652" y="1265758"/>
                  </a:lnTo>
                  <a:lnTo>
                    <a:pt x="4532020" y="1265758"/>
                  </a:lnTo>
                  <a:lnTo>
                    <a:pt x="55194" y="1265758"/>
                  </a:lnTo>
                  <a:lnTo>
                    <a:pt x="51574" y="1265758"/>
                  </a:lnTo>
                  <a:lnTo>
                    <a:pt x="47980" y="1265415"/>
                  </a:lnTo>
                  <a:lnTo>
                    <a:pt x="44424" y="1264704"/>
                  </a:lnTo>
                  <a:lnTo>
                    <a:pt x="40868" y="1263992"/>
                  </a:lnTo>
                  <a:lnTo>
                    <a:pt x="37414" y="1262951"/>
                  </a:lnTo>
                  <a:lnTo>
                    <a:pt x="34074" y="1261554"/>
                  </a:lnTo>
                  <a:lnTo>
                    <a:pt x="30721" y="1260170"/>
                  </a:lnTo>
                  <a:lnTo>
                    <a:pt x="16167" y="1249591"/>
                  </a:lnTo>
                  <a:lnTo>
                    <a:pt x="13601" y="1247038"/>
                  </a:lnTo>
                  <a:lnTo>
                    <a:pt x="4203" y="1231684"/>
                  </a:lnTo>
                  <a:lnTo>
                    <a:pt x="2806" y="1228331"/>
                  </a:lnTo>
                  <a:lnTo>
                    <a:pt x="1765" y="1224889"/>
                  </a:lnTo>
                  <a:lnTo>
                    <a:pt x="1054" y="1221333"/>
                  </a:lnTo>
                  <a:lnTo>
                    <a:pt x="342" y="1217777"/>
                  </a:lnTo>
                  <a:lnTo>
                    <a:pt x="0" y="1214183"/>
                  </a:lnTo>
                  <a:lnTo>
                    <a:pt x="0" y="1210564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73533" y="3579991"/>
            <a:ext cx="402145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CFD0D8"/>
                </a:solidFill>
                <a:latin typeface="Tahoma"/>
                <a:cs typeface="Tahoma"/>
              </a:rPr>
              <a:t>Handle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M</a:t>
            </a:r>
            <a:r>
              <a:rPr sz="1650" b="1" spc="-10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30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n</a:t>
            </a:r>
            <a:r>
              <a:rPr sz="1650" b="1" spc="5" dirty="0">
                <a:solidFill>
                  <a:srgbClr val="CFD0D8"/>
                </a:solidFill>
                <a:latin typeface="Tahoma"/>
                <a:cs typeface="Tahoma"/>
              </a:rPr>
              <a:t>g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D</a:t>
            </a:r>
            <a:r>
              <a:rPr sz="1650" b="1" spc="-10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29500"/>
              </a:lnSpc>
              <a:spcBef>
                <a:spcPts val="615"/>
              </a:spcBef>
            </a:pP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Identify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addíess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CFD0D8"/>
                </a:solidFill>
                <a:latin typeface="Verdana"/>
                <a:cs typeface="Verdana"/>
              </a:rPr>
              <a:t>any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gaps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60" dirty="0">
                <a:solidFill>
                  <a:srgbClr val="CFD0D8"/>
                </a:solidFill>
                <a:latin typeface="Verdana"/>
                <a:cs typeface="Verdana"/>
              </a:rPr>
              <a:t>oí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inconsistencies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in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37360" y="4863227"/>
            <a:ext cx="4596765" cy="1285240"/>
            <a:chOff x="1037360" y="4863227"/>
            <a:chExt cx="4596765" cy="1285240"/>
          </a:xfrm>
        </p:grpSpPr>
        <p:sp>
          <p:nvSpPr>
            <p:cNvPr id="14" name="object 14"/>
            <p:cNvSpPr/>
            <p:nvPr/>
          </p:nvSpPr>
          <p:spPr>
            <a:xfrm>
              <a:off x="1042118" y="4867985"/>
              <a:ext cx="4587240" cy="1275715"/>
            </a:xfrm>
            <a:custGeom>
              <a:avLst/>
              <a:gdLst/>
              <a:ahLst/>
              <a:cxnLst/>
              <a:rect l="l" t="t" r="r" b="b"/>
              <a:pathLst>
                <a:path w="4587240" h="1275714">
                  <a:moveTo>
                    <a:pt x="4539353" y="0"/>
                  </a:moveTo>
                  <a:lnTo>
                    <a:pt x="47878" y="0"/>
                  </a:lnTo>
                  <a:lnTo>
                    <a:pt x="40839" y="1396"/>
                  </a:lnTo>
                  <a:lnTo>
                    <a:pt x="7005" y="27304"/>
                  </a:lnTo>
                  <a:lnTo>
                    <a:pt x="0" y="47878"/>
                  </a:lnTo>
                  <a:lnTo>
                    <a:pt x="0" y="1227400"/>
                  </a:lnTo>
                  <a:lnTo>
                    <a:pt x="21342" y="1264289"/>
                  </a:lnTo>
                  <a:lnTo>
                    <a:pt x="47878" y="1275278"/>
                  </a:lnTo>
                  <a:lnTo>
                    <a:pt x="4539353" y="1275278"/>
                  </a:lnTo>
                  <a:lnTo>
                    <a:pt x="4576233" y="1253936"/>
                  </a:lnTo>
                  <a:lnTo>
                    <a:pt x="4587219" y="1227400"/>
                  </a:lnTo>
                  <a:lnTo>
                    <a:pt x="4587219" y="47878"/>
                  </a:lnTo>
                  <a:lnTo>
                    <a:pt x="4565883" y="10985"/>
                  </a:lnTo>
                  <a:lnTo>
                    <a:pt x="4539353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877" y="4872738"/>
              <a:ext cx="4577707" cy="12657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2118" y="4867985"/>
              <a:ext cx="4587240" cy="1275715"/>
            </a:xfrm>
            <a:custGeom>
              <a:avLst/>
              <a:gdLst/>
              <a:ahLst/>
              <a:cxnLst/>
              <a:rect l="l" t="t" r="r" b="b"/>
              <a:pathLst>
                <a:path w="4587240" h="1275714">
                  <a:moveTo>
                    <a:pt x="0" y="1220082"/>
                  </a:moveTo>
                  <a:lnTo>
                    <a:pt x="0" y="55194"/>
                  </a:lnTo>
                  <a:lnTo>
                    <a:pt x="0" y="51574"/>
                  </a:lnTo>
                  <a:lnTo>
                    <a:pt x="353" y="47980"/>
                  </a:lnTo>
                  <a:lnTo>
                    <a:pt x="1061" y="44424"/>
                  </a:lnTo>
                  <a:lnTo>
                    <a:pt x="1766" y="40868"/>
                  </a:lnTo>
                  <a:lnTo>
                    <a:pt x="2813" y="37414"/>
                  </a:lnTo>
                  <a:lnTo>
                    <a:pt x="4202" y="34061"/>
                  </a:lnTo>
                  <a:lnTo>
                    <a:pt x="5586" y="30721"/>
                  </a:lnTo>
                  <a:lnTo>
                    <a:pt x="7288" y="27533"/>
                  </a:lnTo>
                  <a:lnTo>
                    <a:pt x="9302" y="24523"/>
                  </a:lnTo>
                  <a:lnTo>
                    <a:pt x="11316" y="21513"/>
                  </a:lnTo>
                  <a:lnTo>
                    <a:pt x="13602" y="18719"/>
                  </a:lnTo>
                  <a:lnTo>
                    <a:pt x="16168" y="16167"/>
                  </a:lnTo>
                  <a:lnTo>
                    <a:pt x="18728" y="13601"/>
                  </a:lnTo>
                  <a:lnTo>
                    <a:pt x="21516" y="11315"/>
                  </a:lnTo>
                  <a:lnTo>
                    <a:pt x="24532" y="9296"/>
                  </a:lnTo>
                  <a:lnTo>
                    <a:pt x="27543" y="7277"/>
                  </a:lnTo>
                  <a:lnTo>
                    <a:pt x="44430" y="1054"/>
                  </a:lnTo>
                  <a:lnTo>
                    <a:pt x="47983" y="342"/>
                  </a:lnTo>
                  <a:lnTo>
                    <a:pt x="51574" y="0"/>
                  </a:lnTo>
                  <a:lnTo>
                    <a:pt x="55200" y="0"/>
                  </a:lnTo>
                  <a:lnTo>
                    <a:pt x="4532025" y="0"/>
                  </a:lnTo>
                  <a:lnTo>
                    <a:pt x="4535657" y="0"/>
                  </a:lnTo>
                  <a:lnTo>
                    <a:pt x="4539239" y="342"/>
                  </a:lnTo>
                  <a:lnTo>
                    <a:pt x="4542795" y="1054"/>
                  </a:lnTo>
                  <a:lnTo>
                    <a:pt x="4546351" y="1765"/>
                  </a:lnTo>
                  <a:lnTo>
                    <a:pt x="4549805" y="2806"/>
                  </a:lnTo>
                  <a:lnTo>
                    <a:pt x="4553145" y="4191"/>
                  </a:lnTo>
                  <a:lnTo>
                    <a:pt x="4556498" y="5575"/>
                  </a:lnTo>
                  <a:lnTo>
                    <a:pt x="4559686" y="7277"/>
                  </a:lnTo>
                  <a:lnTo>
                    <a:pt x="4562696" y="9296"/>
                  </a:lnTo>
                  <a:lnTo>
                    <a:pt x="4565705" y="11315"/>
                  </a:lnTo>
                  <a:lnTo>
                    <a:pt x="4568499" y="13601"/>
                  </a:lnTo>
                  <a:lnTo>
                    <a:pt x="4571052" y="16167"/>
                  </a:lnTo>
                  <a:lnTo>
                    <a:pt x="4573618" y="18719"/>
                  </a:lnTo>
                  <a:lnTo>
                    <a:pt x="4575904" y="21513"/>
                  </a:lnTo>
                  <a:lnTo>
                    <a:pt x="4577923" y="24523"/>
                  </a:lnTo>
                  <a:lnTo>
                    <a:pt x="4579942" y="27533"/>
                  </a:lnTo>
                  <a:lnTo>
                    <a:pt x="4587219" y="51574"/>
                  </a:lnTo>
                  <a:lnTo>
                    <a:pt x="4587219" y="55194"/>
                  </a:lnTo>
                  <a:lnTo>
                    <a:pt x="4587219" y="1220082"/>
                  </a:lnTo>
                  <a:lnTo>
                    <a:pt x="4587219" y="1223704"/>
                  </a:lnTo>
                  <a:lnTo>
                    <a:pt x="4586876" y="1227296"/>
                  </a:lnTo>
                  <a:lnTo>
                    <a:pt x="4586165" y="1230848"/>
                  </a:lnTo>
                  <a:lnTo>
                    <a:pt x="4585454" y="1234405"/>
                  </a:lnTo>
                  <a:lnTo>
                    <a:pt x="4584413" y="1237858"/>
                  </a:lnTo>
                  <a:lnTo>
                    <a:pt x="4583028" y="1241206"/>
                  </a:lnTo>
                  <a:lnTo>
                    <a:pt x="4581644" y="1244555"/>
                  </a:lnTo>
                  <a:lnTo>
                    <a:pt x="4579942" y="1247735"/>
                  </a:lnTo>
                  <a:lnTo>
                    <a:pt x="4577923" y="1250746"/>
                  </a:lnTo>
                  <a:lnTo>
                    <a:pt x="4575904" y="1253763"/>
                  </a:lnTo>
                  <a:lnTo>
                    <a:pt x="4573618" y="1256550"/>
                  </a:lnTo>
                  <a:lnTo>
                    <a:pt x="4571052" y="1259111"/>
                  </a:lnTo>
                  <a:lnTo>
                    <a:pt x="4568499" y="1261675"/>
                  </a:lnTo>
                  <a:lnTo>
                    <a:pt x="4565705" y="1263962"/>
                  </a:lnTo>
                  <a:lnTo>
                    <a:pt x="4562696" y="1265976"/>
                  </a:lnTo>
                  <a:lnTo>
                    <a:pt x="4559686" y="1267990"/>
                  </a:lnTo>
                  <a:lnTo>
                    <a:pt x="4556498" y="1269692"/>
                  </a:lnTo>
                  <a:lnTo>
                    <a:pt x="4553145" y="1271076"/>
                  </a:lnTo>
                  <a:lnTo>
                    <a:pt x="4549805" y="1272466"/>
                  </a:lnTo>
                  <a:lnTo>
                    <a:pt x="4546351" y="1273512"/>
                  </a:lnTo>
                  <a:lnTo>
                    <a:pt x="4542795" y="1274221"/>
                  </a:lnTo>
                  <a:lnTo>
                    <a:pt x="4539239" y="1274926"/>
                  </a:lnTo>
                  <a:lnTo>
                    <a:pt x="4535657" y="1275278"/>
                  </a:lnTo>
                  <a:lnTo>
                    <a:pt x="4532025" y="1275278"/>
                  </a:lnTo>
                  <a:lnTo>
                    <a:pt x="55200" y="1275278"/>
                  </a:lnTo>
                  <a:lnTo>
                    <a:pt x="51574" y="1275278"/>
                  </a:lnTo>
                  <a:lnTo>
                    <a:pt x="47983" y="1274926"/>
                  </a:lnTo>
                  <a:lnTo>
                    <a:pt x="44430" y="1274221"/>
                  </a:lnTo>
                  <a:lnTo>
                    <a:pt x="40873" y="1273512"/>
                  </a:lnTo>
                  <a:lnTo>
                    <a:pt x="37425" y="1272466"/>
                  </a:lnTo>
                  <a:lnTo>
                    <a:pt x="34076" y="1271076"/>
                  </a:lnTo>
                  <a:lnTo>
                    <a:pt x="30728" y="1269692"/>
                  </a:lnTo>
                  <a:lnTo>
                    <a:pt x="27543" y="1267990"/>
                  </a:lnTo>
                  <a:lnTo>
                    <a:pt x="24532" y="1265976"/>
                  </a:lnTo>
                  <a:lnTo>
                    <a:pt x="21516" y="1263962"/>
                  </a:lnTo>
                  <a:lnTo>
                    <a:pt x="18728" y="1261675"/>
                  </a:lnTo>
                  <a:lnTo>
                    <a:pt x="16168" y="1259111"/>
                  </a:lnTo>
                  <a:lnTo>
                    <a:pt x="13602" y="1256550"/>
                  </a:lnTo>
                  <a:lnTo>
                    <a:pt x="11316" y="1253763"/>
                  </a:lnTo>
                  <a:lnTo>
                    <a:pt x="9302" y="1250746"/>
                  </a:lnTo>
                  <a:lnTo>
                    <a:pt x="7288" y="1247735"/>
                  </a:lnTo>
                  <a:lnTo>
                    <a:pt x="5586" y="1244555"/>
                  </a:lnTo>
                  <a:lnTo>
                    <a:pt x="4202" y="1241206"/>
                  </a:lnTo>
                  <a:lnTo>
                    <a:pt x="2813" y="1237858"/>
                  </a:lnTo>
                  <a:lnTo>
                    <a:pt x="1766" y="1234405"/>
                  </a:lnTo>
                  <a:lnTo>
                    <a:pt x="1061" y="1230848"/>
                  </a:lnTo>
                  <a:lnTo>
                    <a:pt x="353" y="1227296"/>
                  </a:lnTo>
                  <a:lnTo>
                    <a:pt x="0" y="1223704"/>
                  </a:lnTo>
                  <a:lnTo>
                    <a:pt x="0" y="1220082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09055" y="5026584"/>
            <a:ext cx="3688715" cy="902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120" dirty="0">
                <a:solidFill>
                  <a:srgbClr val="CFD0D8"/>
                </a:solidFill>
                <a:latin typeface="Tahoma"/>
                <a:cs typeface="Tahoma"/>
              </a:rPr>
              <a:t>C</a:t>
            </a:r>
            <a:r>
              <a:rPr sz="1650" b="1" spc="-10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60" dirty="0">
                <a:solidFill>
                  <a:srgbClr val="CFD0D8"/>
                </a:solidFill>
                <a:latin typeface="Tahoma"/>
                <a:cs typeface="Tahoma"/>
              </a:rPr>
              <a:t>go</a:t>
            </a:r>
            <a:r>
              <a:rPr sz="1650" b="1" spc="15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90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45" dirty="0">
                <a:solidFill>
                  <a:srgbClr val="CFD0D8"/>
                </a:solidFill>
                <a:latin typeface="Tahoma"/>
                <a:cs typeface="Tahoma"/>
              </a:rPr>
              <a:t>z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B</a:t>
            </a:r>
            <a:r>
              <a:rPr sz="1650" b="1" spc="-55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85" dirty="0">
                <a:solidFill>
                  <a:srgbClr val="CFD0D8"/>
                </a:solidFill>
                <a:latin typeface="Tahoma"/>
                <a:cs typeface="Tahoma"/>
              </a:rPr>
              <a:t>v</a:t>
            </a:r>
            <a:r>
              <a:rPr sz="1650" b="1" spc="9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10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g</a:t>
            </a:r>
            <a:r>
              <a:rPr sz="1650" b="1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Oíganize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data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into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logical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gíoups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based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on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b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7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yp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05411" y="4863223"/>
            <a:ext cx="4596765" cy="1285240"/>
            <a:chOff x="5805411" y="4863223"/>
            <a:chExt cx="4596765" cy="1285240"/>
          </a:xfrm>
        </p:grpSpPr>
        <p:sp>
          <p:nvSpPr>
            <p:cNvPr id="19" name="object 19"/>
            <p:cNvSpPr/>
            <p:nvPr/>
          </p:nvSpPr>
          <p:spPr>
            <a:xfrm>
              <a:off x="5810173" y="4867985"/>
              <a:ext cx="4587240" cy="1275715"/>
            </a:xfrm>
            <a:custGeom>
              <a:avLst/>
              <a:gdLst/>
              <a:ahLst/>
              <a:cxnLst/>
              <a:rect l="l" t="t" r="r" b="b"/>
              <a:pathLst>
                <a:path w="4587240" h="1275714">
                  <a:moveTo>
                    <a:pt x="4539348" y="0"/>
                  </a:moveTo>
                  <a:lnTo>
                    <a:pt x="47878" y="0"/>
                  </a:lnTo>
                  <a:lnTo>
                    <a:pt x="40830" y="1396"/>
                  </a:lnTo>
                  <a:lnTo>
                    <a:pt x="6997" y="27304"/>
                  </a:lnTo>
                  <a:lnTo>
                    <a:pt x="0" y="47878"/>
                  </a:lnTo>
                  <a:lnTo>
                    <a:pt x="0" y="1227400"/>
                  </a:lnTo>
                  <a:lnTo>
                    <a:pt x="21335" y="1264289"/>
                  </a:lnTo>
                  <a:lnTo>
                    <a:pt x="47878" y="1275278"/>
                  </a:lnTo>
                  <a:lnTo>
                    <a:pt x="4539348" y="1275278"/>
                  </a:lnTo>
                  <a:lnTo>
                    <a:pt x="4576228" y="1253936"/>
                  </a:lnTo>
                  <a:lnTo>
                    <a:pt x="4587226" y="1227400"/>
                  </a:lnTo>
                  <a:lnTo>
                    <a:pt x="4587226" y="47878"/>
                  </a:lnTo>
                  <a:lnTo>
                    <a:pt x="4565878" y="10985"/>
                  </a:lnTo>
                  <a:lnTo>
                    <a:pt x="4539348" y="0"/>
                  </a:lnTo>
                  <a:close/>
                </a:path>
              </a:pathLst>
            </a:custGeom>
            <a:solidFill>
              <a:srgbClr val="3D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923" y="4872738"/>
              <a:ext cx="4577713" cy="12657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10174" y="4867985"/>
              <a:ext cx="4587240" cy="1275715"/>
            </a:xfrm>
            <a:custGeom>
              <a:avLst/>
              <a:gdLst/>
              <a:ahLst/>
              <a:cxnLst/>
              <a:rect l="l" t="t" r="r" b="b"/>
              <a:pathLst>
                <a:path w="4587240" h="1275714">
                  <a:moveTo>
                    <a:pt x="0" y="1220082"/>
                  </a:moveTo>
                  <a:lnTo>
                    <a:pt x="0" y="55194"/>
                  </a:lnTo>
                  <a:lnTo>
                    <a:pt x="0" y="51574"/>
                  </a:lnTo>
                  <a:lnTo>
                    <a:pt x="342" y="47980"/>
                  </a:lnTo>
                  <a:lnTo>
                    <a:pt x="1054" y="44424"/>
                  </a:lnTo>
                  <a:lnTo>
                    <a:pt x="1765" y="40868"/>
                  </a:lnTo>
                  <a:lnTo>
                    <a:pt x="2806" y="37414"/>
                  </a:lnTo>
                  <a:lnTo>
                    <a:pt x="4203" y="34061"/>
                  </a:lnTo>
                  <a:lnTo>
                    <a:pt x="5588" y="30721"/>
                  </a:lnTo>
                  <a:lnTo>
                    <a:pt x="7289" y="27533"/>
                  </a:lnTo>
                  <a:lnTo>
                    <a:pt x="9296" y="24523"/>
                  </a:lnTo>
                  <a:lnTo>
                    <a:pt x="11315" y="21513"/>
                  </a:lnTo>
                  <a:lnTo>
                    <a:pt x="13601" y="18719"/>
                  </a:lnTo>
                  <a:lnTo>
                    <a:pt x="16167" y="16167"/>
                  </a:lnTo>
                  <a:lnTo>
                    <a:pt x="18732" y="13601"/>
                  </a:lnTo>
                  <a:lnTo>
                    <a:pt x="34074" y="4191"/>
                  </a:lnTo>
                  <a:lnTo>
                    <a:pt x="37414" y="2806"/>
                  </a:lnTo>
                  <a:lnTo>
                    <a:pt x="40868" y="1765"/>
                  </a:lnTo>
                  <a:lnTo>
                    <a:pt x="44424" y="1054"/>
                  </a:lnTo>
                  <a:lnTo>
                    <a:pt x="47980" y="342"/>
                  </a:lnTo>
                  <a:lnTo>
                    <a:pt x="51574" y="0"/>
                  </a:lnTo>
                  <a:lnTo>
                    <a:pt x="55194" y="0"/>
                  </a:lnTo>
                  <a:lnTo>
                    <a:pt x="4532020" y="0"/>
                  </a:lnTo>
                  <a:lnTo>
                    <a:pt x="4535652" y="0"/>
                  </a:lnTo>
                  <a:lnTo>
                    <a:pt x="4539234" y="342"/>
                  </a:lnTo>
                  <a:lnTo>
                    <a:pt x="4542790" y="1054"/>
                  </a:lnTo>
                  <a:lnTo>
                    <a:pt x="4546346" y="1765"/>
                  </a:lnTo>
                  <a:lnTo>
                    <a:pt x="4549800" y="2806"/>
                  </a:lnTo>
                  <a:lnTo>
                    <a:pt x="4553140" y="4191"/>
                  </a:lnTo>
                  <a:lnTo>
                    <a:pt x="4556493" y="5575"/>
                  </a:lnTo>
                  <a:lnTo>
                    <a:pt x="4571060" y="16167"/>
                  </a:lnTo>
                  <a:lnTo>
                    <a:pt x="4573612" y="18719"/>
                  </a:lnTo>
                  <a:lnTo>
                    <a:pt x="4575911" y="21513"/>
                  </a:lnTo>
                  <a:lnTo>
                    <a:pt x="4577918" y="24523"/>
                  </a:lnTo>
                  <a:lnTo>
                    <a:pt x="4579924" y="27533"/>
                  </a:lnTo>
                  <a:lnTo>
                    <a:pt x="4586160" y="44424"/>
                  </a:lnTo>
                  <a:lnTo>
                    <a:pt x="4586871" y="47980"/>
                  </a:lnTo>
                  <a:lnTo>
                    <a:pt x="4587227" y="51574"/>
                  </a:lnTo>
                  <a:lnTo>
                    <a:pt x="4587227" y="55194"/>
                  </a:lnTo>
                  <a:lnTo>
                    <a:pt x="4587227" y="1220082"/>
                  </a:lnTo>
                  <a:lnTo>
                    <a:pt x="4587227" y="1223704"/>
                  </a:lnTo>
                  <a:lnTo>
                    <a:pt x="4586871" y="1227296"/>
                  </a:lnTo>
                  <a:lnTo>
                    <a:pt x="4586160" y="1230848"/>
                  </a:lnTo>
                  <a:lnTo>
                    <a:pt x="4585462" y="1234405"/>
                  </a:lnTo>
                  <a:lnTo>
                    <a:pt x="4577918" y="1250746"/>
                  </a:lnTo>
                  <a:lnTo>
                    <a:pt x="4575911" y="1253763"/>
                  </a:lnTo>
                  <a:lnTo>
                    <a:pt x="4553140" y="1271076"/>
                  </a:lnTo>
                  <a:lnTo>
                    <a:pt x="4549800" y="1272466"/>
                  </a:lnTo>
                  <a:lnTo>
                    <a:pt x="4546346" y="1273512"/>
                  </a:lnTo>
                  <a:lnTo>
                    <a:pt x="4542790" y="1274221"/>
                  </a:lnTo>
                  <a:lnTo>
                    <a:pt x="4539234" y="1274926"/>
                  </a:lnTo>
                  <a:lnTo>
                    <a:pt x="4535652" y="1275278"/>
                  </a:lnTo>
                  <a:lnTo>
                    <a:pt x="4532020" y="1275278"/>
                  </a:lnTo>
                  <a:lnTo>
                    <a:pt x="55194" y="1275278"/>
                  </a:lnTo>
                  <a:lnTo>
                    <a:pt x="51574" y="1275278"/>
                  </a:lnTo>
                  <a:lnTo>
                    <a:pt x="47980" y="1274926"/>
                  </a:lnTo>
                  <a:lnTo>
                    <a:pt x="44424" y="1274221"/>
                  </a:lnTo>
                  <a:lnTo>
                    <a:pt x="40868" y="1273512"/>
                  </a:lnTo>
                  <a:lnTo>
                    <a:pt x="37414" y="1272466"/>
                  </a:lnTo>
                  <a:lnTo>
                    <a:pt x="34074" y="1271076"/>
                  </a:lnTo>
                  <a:lnTo>
                    <a:pt x="30721" y="1269692"/>
                  </a:lnTo>
                  <a:lnTo>
                    <a:pt x="16167" y="1259111"/>
                  </a:lnTo>
                  <a:lnTo>
                    <a:pt x="13601" y="1256550"/>
                  </a:lnTo>
                  <a:lnTo>
                    <a:pt x="4203" y="1241206"/>
                  </a:lnTo>
                  <a:lnTo>
                    <a:pt x="2806" y="1237858"/>
                  </a:lnTo>
                  <a:lnTo>
                    <a:pt x="1765" y="1234405"/>
                  </a:lnTo>
                  <a:lnTo>
                    <a:pt x="1054" y="1230848"/>
                  </a:lnTo>
                  <a:lnTo>
                    <a:pt x="342" y="1227296"/>
                  </a:lnTo>
                  <a:lnTo>
                    <a:pt x="0" y="1223704"/>
                  </a:lnTo>
                  <a:lnTo>
                    <a:pt x="0" y="1220082"/>
                  </a:lnTo>
                  <a:close/>
                </a:path>
              </a:pathLst>
            </a:custGeom>
            <a:ln w="9517">
              <a:solidFill>
                <a:srgbClr val="565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73533" y="5026584"/>
            <a:ext cx="3763010" cy="902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V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al</a:t>
            </a:r>
            <a:r>
              <a:rPr sz="1650" b="1" spc="-55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d</a:t>
            </a:r>
            <a:r>
              <a:rPr sz="1650" b="1" spc="-7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5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55" dirty="0">
                <a:solidFill>
                  <a:srgbClr val="CFD0D8"/>
                </a:solidFill>
                <a:latin typeface="Tahoma"/>
                <a:cs typeface="Tahoma"/>
              </a:rPr>
              <a:t>c</a:t>
            </a:r>
            <a:r>
              <a:rPr sz="1650" b="1" spc="40" dirty="0">
                <a:solidFill>
                  <a:srgbClr val="CFD0D8"/>
                </a:solidFill>
                <a:latin typeface="Tahoma"/>
                <a:cs typeface="Tahoma"/>
              </a:rPr>
              <a:t>c</a:t>
            </a:r>
            <a:r>
              <a:rPr sz="1650" b="1" spc="80" dirty="0">
                <a:solidFill>
                  <a:srgbClr val="CFD0D8"/>
                </a:solidFill>
                <a:latin typeface="Tahoma"/>
                <a:cs typeface="Tahoma"/>
              </a:rPr>
              <a:t>u</a:t>
            </a:r>
            <a:r>
              <a:rPr sz="1650" b="1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30" dirty="0">
                <a:solidFill>
                  <a:srgbClr val="CFD0D8"/>
                </a:solidFill>
                <a:latin typeface="Tahoma"/>
                <a:cs typeface="Tahoma"/>
              </a:rPr>
              <a:t>c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Cíoss-check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data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against</a:t>
            </a:r>
            <a:r>
              <a:rPr sz="1350" spc="-204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official</a:t>
            </a:r>
            <a:r>
              <a:rPr sz="1350" spc="-20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Staíbucks </a:t>
            </a:r>
            <a:r>
              <a:rPr sz="1350" spc="-459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8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4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oí</a:t>
            </a:r>
            <a:r>
              <a:rPr sz="1350" spc="25" dirty="0">
                <a:solidFill>
                  <a:srgbClr val="CFD0D8"/>
                </a:solidFill>
                <a:latin typeface="Verdana"/>
                <a:cs typeface="Verdana"/>
              </a:rPr>
              <a:t>m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10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8228" y="2842413"/>
            <a:ext cx="3996054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0" dirty="0"/>
              <a:t>P</a:t>
            </a:r>
            <a:r>
              <a:rPr spc="-100" dirty="0"/>
              <a:t>o</a:t>
            </a:r>
            <a:r>
              <a:rPr spc="-80" dirty="0"/>
              <a:t>t</a:t>
            </a:r>
            <a:r>
              <a:rPr spc="-70" dirty="0"/>
              <a:t>e</a:t>
            </a:r>
            <a:r>
              <a:rPr spc="-140" dirty="0"/>
              <a:t>n</a:t>
            </a:r>
            <a:r>
              <a:rPr spc="-40" dirty="0"/>
              <a:t>t</a:t>
            </a:r>
            <a:r>
              <a:rPr spc="-175" dirty="0"/>
              <a:t>i</a:t>
            </a:r>
            <a:r>
              <a:rPr spc="-130" dirty="0"/>
              <a:t>al</a:t>
            </a:r>
            <a:r>
              <a:rPr spc="-335" dirty="0"/>
              <a:t> </a:t>
            </a:r>
            <a:r>
              <a:rPr spc="-130" dirty="0"/>
              <a:t>U</a:t>
            </a:r>
            <a:r>
              <a:rPr dirty="0"/>
              <a:t>s</a:t>
            </a:r>
            <a:r>
              <a:rPr spc="-65" dirty="0"/>
              <a:t>e</a:t>
            </a:r>
            <a:r>
              <a:rPr spc="-335" dirty="0"/>
              <a:t> </a:t>
            </a:r>
            <a:r>
              <a:rPr spc="215" dirty="0"/>
              <a:t>C</a:t>
            </a:r>
            <a:r>
              <a:rPr spc="-160" dirty="0"/>
              <a:t>a</a:t>
            </a:r>
            <a:r>
              <a:rPr dirty="0"/>
              <a:t>s</a:t>
            </a:r>
            <a:r>
              <a:rPr spc="-55" dirty="0"/>
              <a:t>e</a:t>
            </a:r>
            <a:r>
              <a:rPr spc="-60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3883" y="3654526"/>
            <a:ext cx="362063" cy="430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8228" y="4236670"/>
            <a:ext cx="2152650" cy="1444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N</a:t>
            </a:r>
            <a:r>
              <a:rPr sz="1650" b="1" spc="-55" dirty="0">
                <a:solidFill>
                  <a:srgbClr val="CFD0D8"/>
                </a:solidFill>
                <a:latin typeface="Tahoma"/>
                <a:cs typeface="Tahoma"/>
              </a:rPr>
              <a:t>u</a:t>
            </a:r>
            <a:r>
              <a:rPr sz="1650" b="1" spc="90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50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75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on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-8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120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dirty="0">
                <a:solidFill>
                  <a:srgbClr val="CFD0D8"/>
                </a:solidFill>
                <a:latin typeface="Tahoma"/>
                <a:cs typeface="Tahoma"/>
              </a:rPr>
              <a:t>c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k</a:t>
            </a:r>
            <a:r>
              <a:rPr sz="1650" b="1" spc="-30" dirty="0">
                <a:solidFill>
                  <a:srgbClr val="CFD0D8"/>
                </a:solidFill>
                <a:latin typeface="Tahoma"/>
                <a:cs typeface="Tahoma"/>
              </a:rPr>
              <a:t>i</a:t>
            </a:r>
            <a:r>
              <a:rPr sz="1650" b="1" spc="-65" dirty="0">
                <a:solidFill>
                  <a:srgbClr val="CFD0D8"/>
                </a:solidFill>
                <a:latin typeface="Tahoma"/>
                <a:cs typeface="Tahoma"/>
              </a:rPr>
              <a:t>n</a:t>
            </a:r>
            <a:r>
              <a:rPr sz="1650" b="1" spc="5" dirty="0">
                <a:solidFill>
                  <a:srgbClr val="CFD0D8"/>
                </a:solidFill>
                <a:latin typeface="Tahoma"/>
                <a:cs typeface="Tahoma"/>
              </a:rPr>
              <a:t>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2600"/>
              </a:lnSpc>
              <a:spcBef>
                <a:spcPts val="565"/>
              </a:spcBef>
            </a:pP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al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y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z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8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4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al 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3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ile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aíb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k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men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u 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m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to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upp</a:t>
            </a:r>
            <a:r>
              <a:rPr sz="1350" spc="8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5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alt</a:t>
            </a:r>
            <a:r>
              <a:rPr sz="1350" spc="-80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y 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4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2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y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ch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5248" y="3654831"/>
            <a:ext cx="428132" cy="4279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31882" y="4236670"/>
            <a:ext cx="1876425" cy="1444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20" dirty="0">
                <a:solidFill>
                  <a:srgbClr val="CFD0D8"/>
                </a:solidFill>
                <a:latin typeface="Tahoma"/>
                <a:cs typeface="Tahoma"/>
              </a:rPr>
              <a:t>Maí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k</a:t>
            </a:r>
            <a:r>
              <a:rPr sz="1650" b="1" spc="-40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-135" dirty="0">
                <a:solidFill>
                  <a:srgbClr val="CFD0D8"/>
                </a:solidFill>
                <a:latin typeface="Tahoma"/>
                <a:cs typeface="Tahoma"/>
              </a:rPr>
              <a:t>R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10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75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15" dirty="0">
                <a:solidFill>
                  <a:srgbClr val="CFD0D8"/>
                </a:solidFill>
                <a:latin typeface="Tahoma"/>
                <a:cs typeface="Tahoma"/>
              </a:rPr>
              <a:t>ích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2600"/>
              </a:lnSpc>
              <a:spcBef>
                <a:spcPts val="565"/>
              </a:spcBef>
            </a:pP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in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g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h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  </a:t>
            </a:r>
            <a:r>
              <a:rPr sz="1350" spc="-9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dirty="0">
                <a:solidFill>
                  <a:srgbClr val="CFD0D8"/>
                </a:solidFill>
                <a:latin typeface="Verdana"/>
                <a:cs typeface="Verdana"/>
              </a:rPr>
              <a:t>aíb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k</a:t>
            </a:r>
            <a:r>
              <a:rPr sz="1350" spc="-14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'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3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 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7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gs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and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5" dirty="0">
                <a:solidFill>
                  <a:srgbClr val="CFD0D8"/>
                </a:solidFill>
                <a:latin typeface="Verdana"/>
                <a:cs typeface="Verdana"/>
              </a:rPr>
              <a:t>omeí 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píefeíences.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52998" y="3697376"/>
            <a:ext cx="428269" cy="3426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35535" y="4236670"/>
            <a:ext cx="2123440" cy="1177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5" dirty="0">
                <a:solidFill>
                  <a:srgbClr val="CFD0D8"/>
                </a:solidFill>
                <a:latin typeface="Tahoma"/>
                <a:cs typeface="Tahoma"/>
              </a:rPr>
              <a:t>B</a:t>
            </a:r>
            <a:r>
              <a:rPr sz="1650" b="1" spc="-50" dirty="0">
                <a:solidFill>
                  <a:srgbClr val="CFD0D8"/>
                </a:solidFill>
                <a:latin typeface="Tahoma"/>
                <a:cs typeface="Tahoma"/>
              </a:rPr>
              <a:t>u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ine</a:t>
            </a:r>
            <a:r>
              <a:rPr sz="1650" b="1" spc="-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-160" dirty="0">
                <a:solidFill>
                  <a:srgbClr val="CFD0D8"/>
                </a:solidFill>
                <a:latin typeface="Tahoma"/>
                <a:cs typeface="Tahoma"/>
              </a:rPr>
              <a:t> </a:t>
            </a:r>
            <a:r>
              <a:rPr sz="1650" b="1" spc="15" dirty="0">
                <a:solidFill>
                  <a:srgbClr val="CFD0D8"/>
                </a:solidFill>
                <a:latin typeface="Tahoma"/>
                <a:cs typeface="Tahoma"/>
              </a:rPr>
              <a:t>S</a:t>
            </a:r>
            <a:r>
              <a:rPr sz="1650" b="1" spc="90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30" dirty="0">
                <a:solidFill>
                  <a:srgbClr val="CFD0D8"/>
                </a:solidFill>
                <a:latin typeface="Tahoma"/>
                <a:cs typeface="Tahoma"/>
              </a:rPr>
              <a:t>í</a:t>
            </a:r>
            <a:r>
              <a:rPr sz="1650" b="1" spc="-100" dirty="0">
                <a:solidFill>
                  <a:srgbClr val="CFD0D8"/>
                </a:solidFill>
                <a:latin typeface="Tahoma"/>
                <a:cs typeface="Tahoma"/>
              </a:rPr>
              <a:t>a</a:t>
            </a:r>
            <a:r>
              <a:rPr sz="1650" b="1" spc="-35" dirty="0">
                <a:solidFill>
                  <a:srgbClr val="CFD0D8"/>
                </a:solidFill>
                <a:latin typeface="Tahoma"/>
                <a:cs typeface="Tahoma"/>
              </a:rPr>
              <a:t>t</a:t>
            </a:r>
            <a:r>
              <a:rPr sz="1650" b="1" spc="-15" dirty="0">
                <a:solidFill>
                  <a:srgbClr val="CFD0D8"/>
                </a:solidFill>
                <a:latin typeface="Tahoma"/>
                <a:cs typeface="Tahoma"/>
              </a:rPr>
              <a:t>e</a:t>
            </a:r>
            <a:r>
              <a:rPr sz="1650" b="1" spc="-20" dirty="0">
                <a:solidFill>
                  <a:srgbClr val="CFD0D8"/>
                </a:solidFill>
                <a:latin typeface="Tahoma"/>
                <a:cs typeface="Tahoma"/>
              </a:rPr>
              <a:t>gy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100"/>
              </a:lnSpc>
              <a:spcBef>
                <a:spcPts val="540"/>
              </a:spcBef>
            </a:pPr>
            <a:r>
              <a:rPr sz="1350" spc="-80" dirty="0">
                <a:solidFill>
                  <a:srgbClr val="CFD0D8"/>
                </a:solidFill>
                <a:latin typeface="Verdana"/>
                <a:cs typeface="Verdana"/>
              </a:rPr>
              <a:t>Ide</a:t>
            </a:r>
            <a:r>
              <a:rPr sz="1350" spc="-114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1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y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opp</a:t>
            </a:r>
            <a:r>
              <a:rPr sz="1350" spc="8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50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1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ie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f</a:t>
            </a:r>
            <a:r>
              <a:rPr sz="1350" spc="55" dirty="0">
                <a:solidFill>
                  <a:srgbClr val="CFD0D8"/>
                </a:solidFill>
                <a:latin typeface="Verdana"/>
                <a:cs typeface="Verdana"/>
              </a:rPr>
              <a:t>oí  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w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9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35" dirty="0">
                <a:solidFill>
                  <a:srgbClr val="CFD0D8"/>
                </a:solidFill>
                <a:latin typeface="Verdana"/>
                <a:cs typeface="Verdana"/>
              </a:rPr>
              <a:t>í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15" dirty="0">
                <a:solidFill>
                  <a:srgbClr val="CFD0D8"/>
                </a:solidFill>
                <a:latin typeface="Verdana"/>
                <a:cs typeface="Verdana"/>
              </a:rPr>
              <a:t>c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elopme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t  </a:t>
            </a:r>
            <a:r>
              <a:rPr sz="1350" spc="60" dirty="0">
                <a:solidFill>
                  <a:srgbClr val="CFD0D8"/>
                </a:solidFill>
                <a:latin typeface="Verdana"/>
                <a:cs typeface="Verdana"/>
              </a:rPr>
              <a:t>oí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men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p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2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80" dirty="0">
                <a:solidFill>
                  <a:srgbClr val="CFD0D8"/>
                </a:solidFill>
                <a:latin typeface="Verdana"/>
                <a:cs typeface="Verdana"/>
              </a:rPr>
              <a:t>m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z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1304" y="3654551"/>
            <a:ext cx="428256" cy="42826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239188" y="4236670"/>
            <a:ext cx="2152015" cy="1177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5" dirty="0">
                <a:solidFill>
                  <a:srgbClr val="CFD0D8"/>
                </a:solidFill>
                <a:latin typeface="Tahoma"/>
                <a:cs typeface="Tahoma"/>
              </a:rPr>
              <a:t>Education</a:t>
            </a:r>
            <a:endParaRPr sz="1650">
              <a:latin typeface="Tahoma"/>
              <a:cs typeface="Tahoma"/>
            </a:endParaRPr>
          </a:p>
          <a:p>
            <a:pPr marL="12700" marR="5080" algn="just">
              <a:lnSpc>
                <a:spcPct val="134100"/>
              </a:lnSpc>
              <a:spcBef>
                <a:spcPts val="540"/>
              </a:spcBef>
            </a:pP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the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to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e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5" dirty="0">
                <a:solidFill>
                  <a:srgbClr val="CFD0D8"/>
                </a:solidFill>
                <a:latin typeface="Verdana"/>
                <a:cs typeface="Verdana"/>
              </a:rPr>
              <a:t>ch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d</a:t>
            </a:r>
            <a:r>
              <a:rPr sz="1350" spc="-7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a  a</a:t>
            </a:r>
            <a:r>
              <a:rPr sz="1350" spc="-70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al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y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CFD0D8"/>
                </a:solidFill>
                <a:latin typeface="Verdana"/>
                <a:cs typeface="Verdana"/>
              </a:rPr>
              <a:t>v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0" dirty="0">
                <a:solidFill>
                  <a:srgbClr val="CFD0D8"/>
                </a:solidFill>
                <a:latin typeface="Verdana"/>
                <a:cs typeface="Verdana"/>
              </a:rPr>
              <a:t>s</a:t>
            </a:r>
            <a:r>
              <a:rPr sz="1350" spc="-70" dirty="0">
                <a:solidFill>
                  <a:srgbClr val="CFD0D8"/>
                </a:solidFill>
                <a:latin typeface="Verdana"/>
                <a:cs typeface="Verdana"/>
              </a:rPr>
              <a:t>u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al</a:t>
            </a:r>
            <a:r>
              <a:rPr sz="1350" spc="-6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55" dirty="0">
                <a:solidFill>
                  <a:srgbClr val="CFD0D8"/>
                </a:solidFill>
                <a:latin typeface="Verdana"/>
                <a:cs typeface="Verdana"/>
              </a:rPr>
              <a:t>z</a:t>
            </a:r>
            <a:r>
              <a:rPr sz="1350" spc="-105" dirty="0">
                <a:solidFill>
                  <a:srgbClr val="CFD0D8"/>
                </a:solidFill>
                <a:latin typeface="Verdana"/>
                <a:cs typeface="Verdana"/>
              </a:rPr>
              <a:t>a</a:t>
            </a:r>
            <a:r>
              <a:rPr sz="1350" spc="-10" dirty="0">
                <a:solidFill>
                  <a:srgbClr val="CFD0D8"/>
                </a:solidFill>
                <a:latin typeface="Verdana"/>
                <a:cs typeface="Verdana"/>
              </a:rPr>
              <a:t>t</a:t>
            </a:r>
            <a:r>
              <a:rPr sz="1350" spc="-40" dirty="0">
                <a:solidFill>
                  <a:srgbClr val="CFD0D8"/>
                </a:solidFill>
                <a:latin typeface="Verdana"/>
                <a:cs typeface="Verdana"/>
              </a:rPr>
              <a:t>i</a:t>
            </a:r>
            <a:r>
              <a:rPr sz="1350" spc="-30" dirty="0">
                <a:solidFill>
                  <a:srgbClr val="CFD0D8"/>
                </a:solidFill>
                <a:latin typeface="Verdana"/>
                <a:cs typeface="Verdana"/>
              </a:rPr>
              <a:t>o</a:t>
            </a:r>
            <a:r>
              <a:rPr sz="1350" spc="-85" dirty="0">
                <a:solidFill>
                  <a:srgbClr val="CFD0D8"/>
                </a:solidFill>
                <a:latin typeface="Verdana"/>
                <a:cs typeface="Verdana"/>
              </a:rPr>
              <a:t>n</a:t>
            </a:r>
            <a:r>
              <a:rPr sz="1350" spc="-135" dirty="0">
                <a:solidFill>
                  <a:srgbClr val="CFD0D8"/>
                </a:solidFill>
                <a:latin typeface="Verdana"/>
                <a:cs typeface="Verdana"/>
              </a:rPr>
              <a:t>,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and  </a:t>
            </a:r>
            <a:r>
              <a:rPr sz="1350" spc="-45" dirty="0">
                <a:solidFill>
                  <a:srgbClr val="CFD0D8"/>
                </a:solidFill>
                <a:latin typeface="Verdana"/>
                <a:cs typeface="Verdana"/>
              </a:rPr>
              <a:t>business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CFD0D8"/>
                </a:solidFill>
                <a:latin typeface="Verdana"/>
                <a:cs typeface="Verdana"/>
              </a:rPr>
              <a:t>intelligence</a:t>
            </a:r>
            <a:r>
              <a:rPr sz="1350" spc="-210" dirty="0">
                <a:solidFill>
                  <a:srgbClr val="CFD0D8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CFD0D8"/>
                </a:solidFill>
                <a:latin typeface="Verdana"/>
                <a:cs typeface="Verdana"/>
              </a:rPr>
              <a:t>skills.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357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Tahoma</vt:lpstr>
      <vt:lpstr>Verdana</vt:lpstr>
      <vt:lpstr>Office Theme</vt:lpstr>
      <vt:lpstr>Staíbucks Menu  Nutíition</vt:lpstr>
      <vt:lpstr>Data Souíce</vt:lpstr>
      <vt:lpstr>Beveíage Categoíies</vt:lpstr>
      <vt:lpstr>Beveíage Names</vt:lpstr>
      <vt:lpstr>Beveíage Píepaíation</vt:lpstr>
      <vt:lpstr>Nutíitional Infoímation</vt:lpstr>
      <vt:lpstr>Data Cleaning and Píepíocessing</vt:lpstr>
      <vt:lpstr>Potential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Staíbucks Menu  Nutíition</dc:title>
  <cp:lastModifiedBy>SELVA</cp:lastModifiedBy>
  <cp:revision>1</cp:revision>
  <dcterms:created xsi:type="dcterms:W3CDTF">2024-07-17T18:22:05Z</dcterms:created>
  <dcterms:modified xsi:type="dcterms:W3CDTF">2024-07-17T18:29:47Z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2024-07-16T00:00:00Z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2024-07-17T00:00:00Z</vt:filetime>
  </property>
</Properties>
</file>